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tags/tag14.xml" ContentType="application/vnd.openxmlformats-officedocument.presentationml.tags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16.xml" ContentType="application/vnd.openxmlformats-officedocument.presentationml.tags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notesSlides/notesSlide14.xml" ContentType="application/vnd.openxmlformats-officedocument.presentationml.notesSlide+xml"/>
  <Override PartName="/ppt/tags/tag18.xml" ContentType="application/vnd.openxmlformats-officedocument.presentationml.tags+xml"/>
  <Override PartName="/ppt/notesSlides/notesSlide15.xml" ContentType="application/vnd.openxmlformats-officedocument.presentationml.notesSlide+xml"/>
  <Override PartName="/ppt/tags/tag19.xml" ContentType="application/vnd.openxmlformats-officedocument.presentationml.tags+xml"/>
  <Override PartName="/ppt/notesSlides/notesSlide16.xml" ContentType="application/vnd.openxmlformats-officedocument.presentationml.notesSlide+xml"/>
  <Override PartName="/ppt/tags/tag20.xml" ContentType="application/vnd.openxmlformats-officedocument.presentationml.tags+xml"/>
  <Override PartName="/ppt/notesSlides/notesSlide17.xml" ContentType="application/vnd.openxmlformats-officedocument.presentationml.notesSlide+xml"/>
  <Override PartName="/ppt/tags/tag21.xml" ContentType="application/vnd.openxmlformats-officedocument.presentationml.tags+xml"/>
  <Override PartName="/ppt/notesSlides/notesSlide18.xml" ContentType="application/vnd.openxmlformats-officedocument.presentationml.notesSlide+xml"/>
  <Override PartName="/ppt/tags/tag22.xml" ContentType="application/vnd.openxmlformats-officedocument.presentationml.tags+xml"/>
  <Override PartName="/ppt/notesSlides/notesSlide19.xml" ContentType="application/vnd.openxmlformats-officedocument.presentationml.notesSlide+xml"/>
  <Override PartName="/ppt/tags/tag23.xml" ContentType="application/vnd.openxmlformats-officedocument.presentationml.tags+xml"/>
  <Override PartName="/ppt/notesSlides/notesSlide20.xml" ContentType="application/vnd.openxmlformats-officedocument.presentationml.notesSlide+xml"/>
  <Override PartName="/ppt/tags/tag24.xml" ContentType="application/vnd.openxmlformats-officedocument.presentationml.tags+xml"/>
  <Override PartName="/ppt/notesSlides/notesSlide21.xml" ContentType="application/vnd.openxmlformats-officedocument.presentationml.notesSlide+xml"/>
  <Override PartName="/ppt/tags/tag25.xml" ContentType="application/vnd.openxmlformats-officedocument.presentationml.tags+xml"/>
  <Override PartName="/ppt/notesSlides/notesSlide22.xml" ContentType="application/vnd.openxmlformats-officedocument.presentationml.notesSlide+xml"/>
  <Override PartName="/ppt/tags/tag26.xml" ContentType="application/vnd.openxmlformats-officedocument.presentationml.tags+xml"/>
  <Override PartName="/ppt/notesSlides/notesSlide23.xml" ContentType="application/vnd.openxmlformats-officedocument.presentationml.notesSlide+xml"/>
  <Override PartName="/ppt/tags/tag27.xml" ContentType="application/vnd.openxmlformats-officedocument.presentationml.tags+xml"/>
  <Override PartName="/ppt/notesSlides/notesSlide24.xml" ContentType="application/vnd.openxmlformats-officedocument.presentationml.notesSlide+xml"/>
  <Override PartName="/ppt/tags/tag28.xml" ContentType="application/vnd.openxmlformats-officedocument.presentationml.tags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350" r:id="rId1"/>
  </p:sldMasterIdLst>
  <p:notesMasterIdLst>
    <p:notesMasterId r:id="rId27"/>
  </p:notesMasterIdLst>
  <p:handoutMasterIdLst>
    <p:handoutMasterId r:id="rId28"/>
  </p:handoutMasterIdLst>
  <p:sldIdLst>
    <p:sldId id="575" r:id="rId2"/>
    <p:sldId id="537" r:id="rId3"/>
    <p:sldId id="584" r:id="rId4"/>
    <p:sldId id="571" r:id="rId5"/>
    <p:sldId id="585" r:id="rId6"/>
    <p:sldId id="576" r:id="rId7"/>
    <p:sldId id="540" r:id="rId8"/>
    <p:sldId id="583" r:id="rId9"/>
    <p:sldId id="579" r:id="rId10"/>
    <p:sldId id="541" r:id="rId11"/>
    <p:sldId id="550" r:id="rId12"/>
    <p:sldId id="555" r:id="rId13"/>
    <p:sldId id="543" r:id="rId14"/>
    <p:sldId id="551" r:id="rId15"/>
    <p:sldId id="580" r:id="rId16"/>
    <p:sldId id="567" r:id="rId17"/>
    <p:sldId id="552" r:id="rId18"/>
    <p:sldId id="556" r:id="rId19"/>
    <p:sldId id="558" r:id="rId20"/>
    <p:sldId id="569" r:id="rId21"/>
    <p:sldId id="581" r:id="rId22"/>
    <p:sldId id="560" r:id="rId23"/>
    <p:sldId id="561" r:id="rId24"/>
    <p:sldId id="554" r:id="rId25"/>
    <p:sldId id="549" r:id="rId26"/>
  </p:sldIdLst>
  <p:sldSz cx="9144000" cy="6858000" type="screen4x3"/>
  <p:notesSz cx="7315200" cy="9601200"/>
  <p:custDataLst>
    <p:tags r:id="rId2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950">
          <p15:clr>
            <a:srgbClr val="A4A3A4"/>
          </p15:clr>
        </p15:guide>
        <p15:guide id="2" pos="2257">
          <p15:clr>
            <a:srgbClr val="A4A3A4"/>
          </p15:clr>
        </p15:guide>
        <p15:guide id="3" pos="41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5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00516F"/>
    <a:srgbClr val="002060"/>
    <a:srgbClr val="C1E0FF"/>
    <a:srgbClr val="0056AC"/>
    <a:srgbClr val="B5ECF9"/>
    <a:srgbClr val="0071E2"/>
    <a:srgbClr val="E0F3F4"/>
    <a:srgbClr val="8BC5FF"/>
    <a:srgbClr val="5DA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839B75-A64C-B042-AE5D-542AF161A8FB}" v="8" dt="2023-01-25T13:31:44.7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05" autoAdjust="0"/>
    <p:restoredTop sz="95918" autoAdjust="0"/>
  </p:normalViewPr>
  <p:slideViewPr>
    <p:cSldViewPr snapToGrid="0">
      <p:cViewPr varScale="1">
        <p:scale>
          <a:sx n="123" d="100"/>
          <a:sy n="123" d="100"/>
        </p:scale>
        <p:origin x="1488" y="176"/>
      </p:cViewPr>
      <p:guideLst>
        <p:guide orient="horz" pos="3950"/>
        <p:guide pos="2257"/>
        <p:guide pos="41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3804" y="132"/>
      </p:cViewPr>
      <p:guideLst>
        <p:guide orient="horz" pos="3025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37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36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yle Clark" userId="8386f11d-aac6-4cfc-9b3b-2b64aed7b16f" providerId="ADAL" clId="{F2839B75-A64C-B042-AE5D-542AF161A8FB}"/>
    <pc:docChg chg="modSld">
      <pc:chgData name="Kyle Clark" userId="8386f11d-aac6-4cfc-9b3b-2b64aed7b16f" providerId="ADAL" clId="{F2839B75-A64C-B042-AE5D-542AF161A8FB}" dt="2023-01-25T13:31:44.778" v="7" actId="20577"/>
      <pc:docMkLst>
        <pc:docMk/>
      </pc:docMkLst>
      <pc:sldChg chg="modSp">
        <pc:chgData name="Kyle Clark" userId="8386f11d-aac6-4cfc-9b3b-2b64aed7b16f" providerId="ADAL" clId="{F2839B75-A64C-B042-AE5D-542AF161A8FB}" dt="2023-01-25T13:31:44.778" v="7" actId="20577"/>
        <pc:sldMkLst>
          <pc:docMk/>
          <pc:sldMk cId="0" sldId="556"/>
        </pc:sldMkLst>
        <pc:spChg chg="mod">
          <ac:chgData name="Kyle Clark" userId="8386f11d-aac6-4cfc-9b3b-2b64aed7b16f" providerId="ADAL" clId="{F2839B75-A64C-B042-AE5D-542AF161A8FB}" dt="2023-01-25T13:31:44.778" v="7" actId="20577"/>
          <ac:spMkLst>
            <pc:docMk/>
            <pc:sldMk cId="0" sldId="556"/>
            <ac:spMk id="24579" creationId="{00000000-0000-0000-0000-00000000000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Marijuana</c:v>
                </c:pt>
                <c:pt idx="1">
                  <c:v>Benzodiazepines</c:v>
                </c:pt>
                <c:pt idx="2">
                  <c:v>Cocaine</c:v>
                </c:pt>
                <c:pt idx="3">
                  <c:v>Amphetamines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12</c:v>
                </c:pt>
                <c:pt idx="1">
                  <c:v>5</c:v>
                </c:pt>
                <c:pt idx="2">
                  <c:v>4.8</c:v>
                </c:pt>
                <c:pt idx="3">
                  <c:v>4.8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67-49D8-8C23-60F5A7A3BA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938290720"/>
        <c:axId val="938296296"/>
      </c:barChart>
      <c:catAx>
        <c:axId val="938290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8296296"/>
        <c:crosses val="autoZero"/>
        <c:auto val="1"/>
        <c:lblAlgn val="ctr"/>
        <c:lblOffset val="100"/>
        <c:noMultiLvlLbl val="0"/>
      </c:catAx>
      <c:valAx>
        <c:axId val="938296296"/>
        <c:scaling>
          <c:orientation val="minMax"/>
          <c:max val="12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8290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14" tIns="47958" rIns="95914" bIns="47958" numCol="1" anchor="t" anchorCtr="0" compatLnSpc="1">
            <a:prstTxWarp prst="textNoShape">
              <a:avLst/>
            </a:prstTxWarp>
          </a:bodyPr>
          <a:lstStyle>
            <a:lvl1pPr defTabSz="959746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587" y="0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14" tIns="47958" rIns="95914" bIns="47958" numCol="1" anchor="t" anchorCtr="0" compatLnSpc="1">
            <a:prstTxWarp prst="textNoShape">
              <a:avLst/>
            </a:prstTxWarp>
          </a:bodyPr>
          <a:lstStyle>
            <a:lvl1pPr algn="r" defTabSz="959746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252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9173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14" tIns="47958" rIns="95914" bIns="47958" numCol="1" anchor="b" anchorCtr="0" compatLnSpc="1">
            <a:prstTxWarp prst="textNoShape">
              <a:avLst/>
            </a:prstTxWarp>
          </a:bodyPr>
          <a:lstStyle>
            <a:lvl1pPr defTabSz="959746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252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587" y="9119173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14" tIns="47958" rIns="95914" bIns="47958" numCol="1" anchor="b" anchorCtr="0" compatLnSpc="1">
            <a:prstTxWarp prst="textNoShape">
              <a:avLst/>
            </a:prstTxWarp>
          </a:bodyPr>
          <a:lstStyle>
            <a:lvl1pPr algn="r" defTabSz="959746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BCBC982F-AA4E-4E17-9BE3-FCD2E928B63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09006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005013" y="471488"/>
            <a:ext cx="3305175" cy="2479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390144" y="3116455"/>
            <a:ext cx="6534912" cy="6044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3" tIns="48317" rIns="96633" bIns="483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755648" y="9160489"/>
            <a:ext cx="3803904" cy="37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3" tIns="48317" rIns="96633" bIns="48317" numCol="1" anchor="t" anchorCtr="0" compatLnSpc="1">
            <a:prstTxWarp prst="textNoShape">
              <a:avLst/>
            </a:prstTxWarp>
          </a:bodyPr>
          <a:lstStyle>
            <a:lvl1pPr defTabSz="966432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en-US" dirty="0"/>
              <a:t>Drug Recognition Expert 7-Day School</a:t>
            </a:r>
          </a:p>
          <a:p>
            <a:pPr algn="ctr">
              <a:defRPr/>
            </a:pPr>
            <a:r>
              <a:rPr lang="en-US" dirty="0"/>
              <a:t>Introduction and Overview</a:t>
            </a:r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59552" y="9160489"/>
            <a:ext cx="1755648" cy="37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3" tIns="48317" rIns="96633" bIns="48317" numCol="1" anchor="t" anchorCtr="0" compatLnSpc="1">
            <a:prstTxWarp prst="textNoShape">
              <a:avLst/>
            </a:prstTxWarp>
          </a:bodyPr>
          <a:lstStyle>
            <a:lvl1pPr algn="r" defTabSz="966432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dirty="0"/>
              <a:t>Session 1</a:t>
            </a:r>
          </a:p>
          <a:p>
            <a:pPr>
              <a:defRPr/>
            </a:pPr>
            <a:r>
              <a:rPr lang="en-US" dirty="0"/>
              <a:t>Page </a:t>
            </a:r>
            <a:fld id="{5A44A6A0-AF83-4D8A-9E0F-871DE4311F47}" type="slidenum">
              <a:rPr lang="en-US" smtClean="0"/>
              <a:pPr>
                <a:defRPr/>
              </a:pPr>
              <a:t>‹#›</a:t>
            </a:fld>
            <a:r>
              <a:rPr lang="en-US" dirty="0"/>
              <a:t> of 40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"/>
          </p:nvPr>
        </p:nvSpPr>
        <p:spPr>
          <a:xfrm>
            <a:off x="0" y="9160489"/>
            <a:ext cx="1755648" cy="377752"/>
          </a:xfrm>
          <a:prstGeom prst="rect">
            <a:avLst/>
          </a:prstGeom>
        </p:spPr>
        <p:txBody>
          <a:bodyPr vert="horz" lIns="95747" tIns="47873" rIns="95747" bIns="47873" rtlCol="0" anchor="t"/>
          <a:lstStyle>
            <a:lvl1pPr algn="r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 dirty="0"/>
              <a:t>Revised:</a:t>
            </a:r>
          </a:p>
          <a:p>
            <a:pPr algn="l"/>
            <a:r>
              <a:rPr lang="en-US" dirty="0"/>
              <a:t>02/2018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87680" y="3022017"/>
            <a:ext cx="633984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361168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lnSpc>
        <a:spcPct val="114000"/>
      </a:lnSpc>
      <a:spcBef>
        <a:spcPts val="6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lnSpc>
        <a:spcPct val="114000"/>
      </a:lnSpc>
      <a:spcBef>
        <a:spcPts val="6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lnSpc>
        <a:spcPct val="114000"/>
      </a:lnSpc>
      <a:spcBef>
        <a:spcPts val="6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lnSpc>
        <a:spcPct val="114000"/>
      </a:lnSpc>
      <a:spcBef>
        <a:spcPts val="6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lnSpc>
        <a:spcPct val="114000"/>
      </a:lnSpc>
      <a:spcBef>
        <a:spcPts val="6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471488"/>
            <a:ext cx="3305175" cy="247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/>
            <a:r>
              <a:rPr lang="en-US"/>
              <a:t>Revised:</a:t>
            </a:r>
          </a:p>
          <a:p>
            <a:pPr algn="l"/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Drug Recognition Expert 7-Day School</a:t>
            </a:r>
          </a:p>
          <a:p>
            <a:pPr algn="ctr">
              <a:defRPr/>
            </a:pPr>
            <a:r>
              <a:rPr lang="en-US"/>
              <a:t>Introduction and Overview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</a:t>
            </a:r>
          </a:p>
          <a:p>
            <a:pPr>
              <a:defRPr/>
            </a:pPr>
            <a:r>
              <a:rPr lang="en-US"/>
              <a:t>Page </a:t>
            </a:r>
            <a:fld id="{5A44A6A0-AF83-4D8A-9E0F-871DE4311F47}" type="slidenum">
              <a:rPr lang="en-US" smtClean="0"/>
              <a:pPr>
                <a:defRPr/>
              </a:pPr>
              <a:t>1</a:t>
            </a:fld>
            <a:r>
              <a:rPr lang="en-US"/>
              <a:t> of 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7968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471488"/>
            <a:ext cx="3305175" cy="2479675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33136" y="3116455"/>
            <a:ext cx="6491919" cy="604403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/>
            <a:r>
              <a:rPr lang="en-US"/>
              <a:t>Revised:</a:t>
            </a:r>
          </a:p>
          <a:p>
            <a:pPr algn="l"/>
            <a:r>
              <a:rPr lang="en-US"/>
              <a:t>02/2018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Drug Recognition Expert 7-Day School</a:t>
            </a:r>
          </a:p>
          <a:p>
            <a:pPr algn="ctr">
              <a:defRPr/>
            </a:pPr>
            <a:r>
              <a:rPr lang="en-US"/>
              <a:t>Introduction and Overview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</a:t>
            </a:r>
          </a:p>
          <a:p>
            <a:pPr>
              <a:defRPr/>
            </a:pPr>
            <a:r>
              <a:rPr lang="en-US"/>
              <a:t>Page </a:t>
            </a:r>
            <a:fld id="{5A44A6A0-AF83-4D8A-9E0F-871DE4311F47}" type="slidenum">
              <a:rPr lang="en-US" smtClean="0"/>
              <a:pPr>
                <a:defRPr/>
              </a:pPr>
              <a:t>10</a:t>
            </a:fld>
            <a:r>
              <a:rPr lang="en-US"/>
              <a:t> of 40</a:t>
            </a:r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471488"/>
            <a:ext cx="3305175" cy="2479675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33136" y="3116455"/>
            <a:ext cx="6491919" cy="604403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/>
            <a:r>
              <a:rPr lang="en-US"/>
              <a:t>Revised:</a:t>
            </a:r>
          </a:p>
          <a:p>
            <a:pPr algn="l"/>
            <a:r>
              <a:rPr lang="en-US"/>
              <a:t>02/2018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Drug Recognition Expert 7-Day School</a:t>
            </a:r>
          </a:p>
          <a:p>
            <a:pPr algn="ctr">
              <a:defRPr/>
            </a:pPr>
            <a:r>
              <a:rPr lang="en-US"/>
              <a:t>Introduction and Overview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</a:t>
            </a:r>
          </a:p>
          <a:p>
            <a:pPr>
              <a:defRPr/>
            </a:pPr>
            <a:r>
              <a:rPr lang="en-US"/>
              <a:t>Page </a:t>
            </a:r>
            <a:fld id="{5A44A6A0-AF83-4D8A-9E0F-871DE4311F47}" type="slidenum">
              <a:rPr lang="en-US" smtClean="0"/>
              <a:pPr>
                <a:defRPr/>
              </a:pPr>
              <a:t>11</a:t>
            </a:fld>
            <a:r>
              <a:rPr lang="en-US"/>
              <a:t> of 40</a:t>
            </a:r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471488"/>
            <a:ext cx="3305175" cy="2479675"/>
          </a:xfrm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xfrm>
            <a:off x="433136" y="3116455"/>
            <a:ext cx="6491919" cy="6044034"/>
          </a:xfrm>
          <a:ln/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/>
            <a:r>
              <a:rPr lang="en-US"/>
              <a:t>Revised:</a:t>
            </a:r>
          </a:p>
          <a:p>
            <a:pPr algn="l"/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Drug Recognition Expert 7-Day School</a:t>
            </a:r>
          </a:p>
          <a:p>
            <a:pPr algn="ctr">
              <a:defRPr/>
            </a:pPr>
            <a:r>
              <a:rPr lang="en-US"/>
              <a:t>Introduction and Overview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</a:t>
            </a:r>
          </a:p>
          <a:p>
            <a:pPr>
              <a:defRPr/>
            </a:pPr>
            <a:r>
              <a:rPr lang="en-US"/>
              <a:t>Page </a:t>
            </a:r>
            <a:fld id="{5A44A6A0-AF83-4D8A-9E0F-871DE4311F47}" type="slidenum">
              <a:rPr lang="en-US" smtClean="0"/>
              <a:pPr>
                <a:defRPr/>
              </a:pPr>
              <a:t>12</a:t>
            </a:fld>
            <a:r>
              <a:rPr lang="en-US"/>
              <a:t> of 40</a:t>
            </a:r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005013" y="471488"/>
            <a:ext cx="3305175" cy="2479675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3136" y="3116455"/>
            <a:ext cx="6491919" cy="6044034"/>
          </a:xfrm>
          <a:ln/>
        </p:spPr>
        <p:txBody>
          <a:bodyPr/>
          <a:lstStyle/>
          <a:p>
            <a:pPr rtl="0">
              <a:lnSpc>
                <a:spcPct val="100000"/>
              </a:lnSpc>
              <a:spcBef>
                <a:spcPts val="0"/>
              </a:spcBef>
            </a:pPr>
            <a:endParaRPr lang="en-US" b="1" i="1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/>
            <a:r>
              <a:rPr lang="en-US"/>
              <a:t>Revised:</a:t>
            </a:r>
          </a:p>
          <a:p>
            <a:pPr algn="l"/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Drug Recognition Expert 7-Day School</a:t>
            </a:r>
          </a:p>
          <a:p>
            <a:pPr algn="ctr">
              <a:defRPr/>
            </a:pPr>
            <a:r>
              <a:rPr lang="en-US"/>
              <a:t>Introduction and Overview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</a:t>
            </a:r>
          </a:p>
          <a:p>
            <a:pPr>
              <a:defRPr/>
            </a:pPr>
            <a:r>
              <a:rPr lang="en-US"/>
              <a:t>Page </a:t>
            </a:r>
            <a:fld id="{5A44A6A0-AF83-4D8A-9E0F-871DE4311F47}" type="slidenum">
              <a:rPr lang="en-US" smtClean="0"/>
              <a:pPr>
                <a:defRPr/>
              </a:pPr>
              <a:t>13</a:t>
            </a:fld>
            <a:r>
              <a:rPr lang="en-US"/>
              <a:t> of 40</a:t>
            </a:r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471488"/>
            <a:ext cx="3305175" cy="2479675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21104" y="3116455"/>
            <a:ext cx="6503951" cy="604403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b="1" i="1" dirty="0"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/>
            <a:r>
              <a:rPr lang="en-US"/>
              <a:t>Revised:</a:t>
            </a:r>
          </a:p>
          <a:p>
            <a:pPr algn="l"/>
            <a:r>
              <a:rPr lang="en-US"/>
              <a:t>02/2018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Drug Recognition Expert 7-Day School</a:t>
            </a:r>
          </a:p>
          <a:p>
            <a:pPr algn="ctr">
              <a:defRPr/>
            </a:pPr>
            <a:r>
              <a:rPr lang="en-US"/>
              <a:t>Introduction and Overview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</a:t>
            </a:r>
          </a:p>
          <a:p>
            <a:pPr>
              <a:defRPr/>
            </a:pPr>
            <a:r>
              <a:rPr lang="en-US"/>
              <a:t>Page </a:t>
            </a:r>
            <a:fld id="{5A44A6A0-AF83-4D8A-9E0F-871DE4311F47}" type="slidenum">
              <a:rPr lang="en-US" smtClean="0"/>
              <a:pPr>
                <a:defRPr/>
              </a:pPr>
              <a:t>14</a:t>
            </a:fld>
            <a:r>
              <a:rPr lang="en-US"/>
              <a:t> of 40</a:t>
            </a:r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471488"/>
            <a:ext cx="3305175" cy="247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33136" y="3116455"/>
            <a:ext cx="6491919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b="0" i="0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/>
            <a:r>
              <a:rPr lang="en-US"/>
              <a:t>Revised:</a:t>
            </a:r>
          </a:p>
          <a:p>
            <a:pPr algn="l"/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Drug Recognition Expert 7-Day School</a:t>
            </a:r>
          </a:p>
          <a:p>
            <a:pPr algn="ctr">
              <a:defRPr/>
            </a:pPr>
            <a:r>
              <a:rPr lang="en-US"/>
              <a:t>Introduction and Overview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</a:t>
            </a:r>
          </a:p>
          <a:p>
            <a:pPr>
              <a:defRPr/>
            </a:pPr>
            <a:r>
              <a:rPr lang="en-US"/>
              <a:t>Page </a:t>
            </a:r>
            <a:fld id="{5A44A6A0-AF83-4D8A-9E0F-871DE4311F47}" type="slidenum">
              <a:rPr lang="en-US" smtClean="0"/>
              <a:pPr>
                <a:defRPr/>
              </a:pPr>
              <a:t>15</a:t>
            </a:fld>
            <a:r>
              <a:rPr lang="en-US"/>
              <a:t> of 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6168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471488"/>
            <a:ext cx="3305175" cy="2479675"/>
          </a:xfrm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xfrm>
            <a:off x="445168" y="3116455"/>
            <a:ext cx="6479888" cy="6044034"/>
          </a:xfrm>
          <a:ln/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kern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/>
            <a:r>
              <a:rPr lang="en-US"/>
              <a:t>Revised:</a:t>
            </a:r>
          </a:p>
          <a:p>
            <a:pPr algn="l"/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Drug Recognition Expert 7-Day School</a:t>
            </a:r>
          </a:p>
          <a:p>
            <a:pPr algn="ctr">
              <a:defRPr/>
            </a:pPr>
            <a:r>
              <a:rPr lang="en-US"/>
              <a:t>Introduction and Overview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</a:t>
            </a:r>
          </a:p>
          <a:p>
            <a:pPr>
              <a:defRPr/>
            </a:pPr>
            <a:r>
              <a:rPr lang="en-US"/>
              <a:t>Page </a:t>
            </a:r>
            <a:fld id="{5A44A6A0-AF83-4D8A-9E0F-871DE4311F47}" type="slidenum">
              <a:rPr lang="en-US" smtClean="0"/>
              <a:pPr>
                <a:defRPr/>
              </a:pPr>
              <a:t>16</a:t>
            </a:fld>
            <a:r>
              <a:rPr lang="en-US"/>
              <a:t> of 40</a:t>
            </a:r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471488"/>
            <a:ext cx="3305175" cy="2479675"/>
          </a:xfrm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xfrm>
            <a:off x="421104" y="3116455"/>
            <a:ext cx="6503951" cy="6044034"/>
          </a:xfrm>
          <a:ln/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+mn-lt"/>
              <a:ea typeface="Calibri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altLang="en-US" dirty="0">
              <a:latin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altLang="en-US" dirty="0">
              <a:latin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478734" algn="l"/>
              </a:tabLst>
            </a:pPr>
            <a:endParaRPr lang="en-US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/>
            <a:r>
              <a:rPr lang="en-US"/>
              <a:t>Revised:</a:t>
            </a:r>
          </a:p>
          <a:p>
            <a:pPr algn="l"/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Drug Recognition Expert 7-Day School</a:t>
            </a:r>
          </a:p>
          <a:p>
            <a:pPr algn="ctr">
              <a:defRPr/>
            </a:pPr>
            <a:r>
              <a:rPr lang="en-US"/>
              <a:t>Introduction and Overview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</a:t>
            </a:r>
          </a:p>
          <a:p>
            <a:pPr>
              <a:defRPr/>
            </a:pPr>
            <a:r>
              <a:rPr lang="en-US"/>
              <a:t>Page </a:t>
            </a:r>
            <a:fld id="{5A44A6A0-AF83-4D8A-9E0F-871DE4311F47}" type="slidenum">
              <a:rPr lang="en-US" smtClean="0"/>
              <a:pPr>
                <a:defRPr/>
              </a:pPr>
              <a:t>17</a:t>
            </a:fld>
            <a:r>
              <a:rPr lang="en-US"/>
              <a:t> of 40</a:t>
            </a:r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471488"/>
            <a:ext cx="3305175" cy="2479675"/>
          </a:xfrm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xfrm>
            <a:off x="421104" y="3116455"/>
            <a:ext cx="6503951" cy="6044034"/>
          </a:xfrm>
          <a:ln/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altLang="en-US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/>
            <a:r>
              <a:rPr lang="en-US"/>
              <a:t>Revised:</a:t>
            </a:r>
          </a:p>
          <a:p>
            <a:pPr algn="l"/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Drug Recognition Expert 7-Day School</a:t>
            </a:r>
          </a:p>
          <a:p>
            <a:pPr algn="ctr">
              <a:defRPr/>
            </a:pPr>
            <a:r>
              <a:rPr lang="en-US"/>
              <a:t>Introduction and Overview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</a:t>
            </a:r>
          </a:p>
          <a:p>
            <a:pPr>
              <a:defRPr/>
            </a:pPr>
            <a:r>
              <a:rPr lang="en-US"/>
              <a:t>Page </a:t>
            </a:r>
            <a:fld id="{5A44A6A0-AF83-4D8A-9E0F-871DE4311F47}" type="slidenum">
              <a:rPr lang="en-US" smtClean="0"/>
              <a:pPr>
                <a:defRPr/>
              </a:pPr>
              <a:t>18</a:t>
            </a:fld>
            <a:r>
              <a:rPr lang="en-US"/>
              <a:t> of 40</a:t>
            </a:r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471488"/>
            <a:ext cx="3305175" cy="2479675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33136" y="3116455"/>
            <a:ext cx="6491919" cy="604403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/>
            <a:r>
              <a:rPr lang="en-US"/>
              <a:t>Revised:</a:t>
            </a:r>
          </a:p>
          <a:p>
            <a:pPr algn="l"/>
            <a:r>
              <a:rPr lang="en-US"/>
              <a:t>02/2018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Drug Recognition Expert 7-Day School</a:t>
            </a:r>
          </a:p>
          <a:p>
            <a:pPr algn="ctr">
              <a:defRPr/>
            </a:pPr>
            <a:r>
              <a:rPr lang="en-US"/>
              <a:t>Introduction and Overview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</a:t>
            </a:r>
          </a:p>
          <a:p>
            <a:pPr>
              <a:defRPr/>
            </a:pPr>
            <a:r>
              <a:rPr lang="en-US"/>
              <a:t>Page </a:t>
            </a:r>
            <a:fld id="{5A44A6A0-AF83-4D8A-9E0F-871DE4311F47}" type="slidenum">
              <a:rPr lang="en-US" smtClean="0"/>
              <a:pPr>
                <a:defRPr/>
              </a:pPr>
              <a:t>19</a:t>
            </a:fld>
            <a:r>
              <a:rPr lang="en-US"/>
              <a:t> of 40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471488"/>
            <a:ext cx="3305175" cy="2479675"/>
          </a:xfrm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xfrm>
            <a:off x="445168" y="3116455"/>
            <a:ext cx="6448927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altLang="en-US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/>
            <a:r>
              <a:rPr lang="en-US"/>
              <a:t>Revised:</a:t>
            </a:r>
          </a:p>
          <a:p>
            <a:pPr algn="l"/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Drug Recognition Expert 7-Day School</a:t>
            </a:r>
          </a:p>
          <a:p>
            <a:pPr algn="ctr">
              <a:defRPr/>
            </a:pPr>
            <a:r>
              <a:rPr lang="en-US"/>
              <a:t>Introduction and Overview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</a:t>
            </a:r>
          </a:p>
          <a:p>
            <a:pPr>
              <a:defRPr/>
            </a:pPr>
            <a:r>
              <a:rPr lang="en-US"/>
              <a:t>Page </a:t>
            </a:r>
            <a:fld id="{5A44A6A0-AF83-4D8A-9E0F-871DE4311F47}" type="slidenum">
              <a:rPr lang="en-US" smtClean="0"/>
              <a:pPr>
                <a:defRPr/>
              </a:pPr>
              <a:t>2</a:t>
            </a:fld>
            <a:r>
              <a:rPr lang="en-US"/>
              <a:t> of 40</a:t>
            </a:r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471488"/>
            <a:ext cx="3305175" cy="2479675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33136" y="3116455"/>
            <a:ext cx="6491919" cy="6044034"/>
          </a:xfrm>
        </p:spPr>
        <p:txBody>
          <a:bodyPr>
            <a:noAutofit/>
          </a:bodyPr>
          <a:lstStyle/>
          <a:p>
            <a:pPr marL="359051" indent="-35905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tabLst>
                <a:tab pos="478734" algn="l"/>
              </a:tabLst>
            </a:pPr>
            <a:endParaRPr lang="en-US" b="1" i="1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/>
            <a:r>
              <a:rPr lang="en-US"/>
              <a:t>Revised:</a:t>
            </a:r>
          </a:p>
          <a:p>
            <a:pPr algn="l"/>
            <a:r>
              <a:rPr lang="en-US"/>
              <a:t>02/2018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Drug Recognition Expert 7-Day School</a:t>
            </a:r>
          </a:p>
          <a:p>
            <a:pPr algn="ctr">
              <a:defRPr/>
            </a:pPr>
            <a:r>
              <a:rPr lang="en-US"/>
              <a:t>Introduction and Overview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</a:t>
            </a:r>
          </a:p>
          <a:p>
            <a:pPr>
              <a:defRPr/>
            </a:pPr>
            <a:r>
              <a:rPr lang="en-US"/>
              <a:t>Page </a:t>
            </a:r>
            <a:fld id="{5A44A6A0-AF83-4D8A-9E0F-871DE4311F47}" type="slidenum">
              <a:rPr lang="en-US" smtClean="0"/>
              <a:pPr>
                <a:defRPr/>
              </a:pPr>
              <a:t>20</a:t>
            </a:fld>
            <a:r>
              <a:rPr lang="en-US"/>
              <a:t> of 40</a:t>
            </a:r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471488"/>
            <a:ext cx="3305175" cy="247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45168" y="3116455"/>
            <a:ext cx="6479888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b="1" i="1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/>
            <a:r>
              <a:rPr lang="en-US"/>
              <a:t>Revised:</a:t>
            </a:r>
          </a:p>
          <a:p>
            <a:pPr algn="l"/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Drug Recognition Expert 7-Day School</a:t>
            </a:r>
          </a:p>
          <a:p>
            <a:pPr algn="ctr">
              <a:defRPr/>
            </a:pPr>
            <a:r>
              <a:rPr lang="en-US"/>
              <a:t>Introduction and Overview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</a:t>
            </a:r>
          </a:p>
          <a:p>
            <a:pPr>
              <a:defRPr/>
            </a:pPr>
            <a:r>
              <a:rPr lang="en-US"/>
              <a:t>Page </a:t>
            </a:r>
            <a:fld id="{5A44A6A0-AF83-4D8A-9E0F-871DE4311F47}" type="slidenum">
              <a:rPr lang="en-US" smtClean="0"/>
              <a:pPr>
                <a:defRPr/>
              </a:pPr>
              <a:t>21</a:t>
            </a:fld>
            <a:r>
              <a:rPr lang="en-US"/>
              <a:t> of 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3328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471488"/>
            <a:ext cx="3305175" cy="2479675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33136" y="3116455"/>
            <a:ext cx="6491919" cy="604403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tabLst>
                <a:tab pos="478734" algn="l"/>
              </a:tabLst>
            </a:pPr>
            <a:endParaRPr lang="en-US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/>
            <a:r>
              <a:rPr lang="en-US"/>
              <a:t>Revised:</a:t>
            </a:r>
          </a:p>
          <a:p>
            <a:pPr algn="l"/>
            <a:r>
              <a:rPr lang="en-US"/>
              <a:t>02/2018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Drug Recognition Expert 7-Day School</a:t>
            </a:r>
          </a:p>
          <a:p>
            <a:pPr algn="ctr">
              <a:defRPr/>
            </a:pPr>
            <a:r>
              <a:rPr lang="en-US"/>
              <a:t>Introduction and Overview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</a:t>
            </a:r>
          </a:p>
          <a:p>
            <a:pPr>
              <a:defRPr/>
            </a:pPr>
            <a:r>
              <a:rPr lang="en-US"/>
              <a:t>Page </a:t>
            </a:r>
            <a:fld id="{5A44A6A0-AF83-4D8A-9E0F-871DE4311F47}" type="slidenum">
              <a:rPr lang="en-US" smtClean="0"/>
              <a:pPr>
                <a:defRPr/>
              </a:pPr>
              <a:t>22</a:t>
            </a:fld>
            <a:r>
              <a:rPr lang="en-US"/>
              <a:t> of 40</a:t>
            </a:r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471488"/>
            <a:ext cx="3305175" cy="2479675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33136" y="3116455"/>
            <a:ext cx="6491919" cy="604403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b="1" i="1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/>
            <a:r>
              <a:rPr lang="en-US"/>
              <a:t>Revised:</a:t>
            </a:r>
          </a:p>
          <a:p>
            <a:pPr algn="l"/>
            <a:r>
              <a:rPr lang="en-US"/>
              <a:t>02/2018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Drug Recognition Expert 7-Day School</a:t>
            </a:r>
          </a:p>
          <a:p>
            <a:pPr algn="ctr">
              <a:defRPr/>
            </a:pPr>
            <a:r>
              <a:rPr lang="en-US"/>
              <a:t>Introduction and Overview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</a:t>
            </a:r>
          </a:p>
          <a:p>
            <a:pPr>
              <a:defRPr/>
            </a:pPr>
            <a:r>
              <a:rPr lang="en-US"/>
              <a:t>Page </a:t>
            </a:r>
            <a:fld id="{5A44A6A0-AF83-4D8A-9E0F-871DE4311F47}" type="slidenum">
              <a:rPr lang="en-US" smtClean="0"/>
              <a:pPr>
                <a:defRPr/>
              </a:pPr>
              <a:t>23</a:t>
            </a:fld>
            <a:r>
              <a:rPr lang="en-US"/>
              <a:t> of 40</a:t>
            </a:r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471488"/>
            <a:ext cx="3305175" cy="2479675"/>
          </a:xfrm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xfrm>
            <a:off x="421104" y="3116455"/>
            <a:ext cx="6503951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200" kern="1200" dirty="0">
              <a:solidFill>
                <a:schemeClr val="tx1"/>
              </a:solidFill>
              <a:latin typeface="Arial" charset="0"/>
              <a:ea typeface="Calibri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/>
            <a:r>
              <a:rPr lang="en-US"/>
              <a:t>Revised:</a:t>
            </a:r>
          </a:p>
          <a:p>
            <a:pPr algn="l"/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Drug Recognition Expert 7-Day School</a:t>
            </a:r>
          </a:p>
          <a:p>
            <a:pPr algn="ctr">
              <a:defRPr/>
            </a:pPr>
            <a:r>
              <a:rPr lang="en-US"/>
              <a:t>Introduction and Overview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</a:t>
            </a:r>
          </a:p>
          <a:p>
            <a:pPr>
              <a:defRPr/>
            </a:pPr>
            <a:r>
              <a:rPr lang="en-US"/>
              <a:t>Page </a:t>
            </a:r>
            <a:fld id="{5A44A6A0-AF83-4D8A-9E0F-871DE4311F47}" type="slidenum">
              <a:rPr lang="en-US" smtClean="0"/>
              <a:pPr>
                <a:defRPr/>
              </a:pPr>
              <a:t>24</a:t>
            </a:fld>
            <a:r>
              <a:rPr lang="en-US"/>
              <a:t> of 40</a:t>
            </a:r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471488"/>
            <a:ext cx="3305175" cy="2479675"/>
          </a:xfrm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xfrm>
            <a:off x="421104" y="3116455"/>
            <a:ext cx="6503951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b="1" i="1" dirty="0">
              <a:latin typeface="+mn-lt"/>
              <a:ea typeface="Calibri"/>
              <a:cs typeface="Times New Roman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en-US" altLang="en-US" dirty="0">
              <a:latin typeface="+mn-lt"/>
              <a:ea typeface="Calibri" pitchFamily="34" charset="0"/>
              <a:cs typeface="Arial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/>
            <a:r>
              <a:rPr lang="en-US"/>
              <a:t>Revised:</a:t>
            </a:r>
          </a:p>
          <a:p>
            <a:pPr algn="l"/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Drug Recognition Expert 7-Day School</a:t>
            </a:r>
          </a:p>
          <a:p>
            <a:pPr algn="ctr">
              <a:defRPr/>
            </a:pPr>
            <a:r>
              <a:rPr lang="en-US"/>
              <a:t>Introduction and Overview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</a:t>
            </a:r>
          </a:p>
          <a:p>
            <a:pPr>
              <a:defRPr/>
            </a:pPr>
            <a:r>
              <a:rPr lang="en-US"/>
              <a:t>Page </a:t>
            </a:r>
            <a:fld id="{5A44A6A0-AF83-4D8A-9E0F-871DE4311F47}" type="slidenum">
              <a:rPr lang="en-US" smtClean="0"/>
              <a:pPr>
                <a:defRPr/>
              </a:pPr>
              <a:t>25</a:t>
            </a:fld>
            <a:r>
              <a:rPr lang="en-US"/>
              <a:t> of 40</a:t>
            </a: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471488"/>
            <a:ext cx="3305175" cy="247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45168" y="3116455"/>
            <a:ext cx="6460958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239367" algn="l"/>
                <a:tab pos="6223544" algn="r"/>
              </a:tabLst>
            </a:pPr>
            <a:endParaRPr lang="en-US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/>
            <a:r>
              <a:rPr lang="en-US"/>
              <a:t>Revised:</a:t>
            </a:r>
          </a:p>
          <a:p>
            <a:pPr algn="l"/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Drug Recognition Expert 7-Day School</a:t>
            </a:r>
          </a:p>
          <a:p>
            <a:pPr algn="ctr">
              <a:defRPr/>
            </a:pPr>
            <a:r>
              <a:rPr lang="en-US"/>
              <a:t>Introduction and Overview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</a:t>
            </a:r>
          </a:p>
          <a:p>
            <a:pPr>
              <a:defRPr/>
            </a:pPr>
            <a:r>
              <a:rPr lang="en-US"/>
              <a:t>Page </a:t>
            </a:r>
            <a:fld id="{5A44A6A0-AF83-4D8A-9E0F-871DE4311F47}" type="slidenum">
              <a:rPr lang="en-US" smtClean="0"/>
              <a:pPr>
                <a:defRPr/>
              </a:pPr>
              <a:t>3</a:t>
            </a:fld>
            <a:r>
              <a:rPr lang="en-US"/>
              <a:t> of 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257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471488"/>
            <a:ext cx="3305175" cy="2479675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33138" y="3116455"/>
            <a:ext cx="6485020" cy="604403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478734" algn="l"/>
              </a:tabLst>
            </a:pPr>
            <a:endParaRPr lang="en-US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/>
            <a:r>
              <a:rPr lang="en-US"/>
              <a:t>Revised:</a:t>
            </a:r>
          </a:p>
          <a:p>
            <a:pPr algn="l"/>
            <a:r>
              <a:rPr lang="en-US"/>
              <a:t>02/2018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Drug Recognition Expert 7-Day School</a:t>
            </a:r>
          </a:p>
          <a:p>
            <a:pPr algn="ctr">
              <a:defRPr/>
            </a:pPr>
            <a:r>
              <a:rPr lang="en-US"/>
              <a:t>Introduction and Overview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</a:t>
            </a:r>
          </a:p>
          <a:p>
            <a:pPr>
              <a:defRPr/>
            </a:pPr>
            <a:r>
              <a:rPr lang="en-US"/>
              <a:t>Page </a:t>
            </a:r>
            <a:fld id="{5A44A6A0-AF83-4D8A-9E0F-871DE4311F47}" type="slidenum">
              <a:rPr lang="en-US" smtClean="0"/>
              <a:pPr>
                <a:defRPr/>
              </a:pPr>
              <a:t>4</a:t>
            </a:fld>
            <a:r>
              <a:rPr lang="en-US"/>
              <a:t> of 40</a:t>
            </a: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471488"/>
            <a:ext cx="3305175" cy="2479675"/>
          </a:xfrm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xfrm>
            <a:off x="421106" y="3116455"/>
            <a:ext cx="6460958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b="1" i="1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/>
            <a:r>
              <a:rPr lang="en-US"/>
              <a:t>Revised:</a:t>
            </a:r>
          </a:p>
          <a:p>
            <a:pPr algn="l"/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Drug Recognition Expert 7-Day School</a:t>
            </a:r>
          </a:p>
          <a:p>
            <a:pPr algn="ctr">
              <a:defRPr/>
            </a:pPr>
            <a:r>
              <a:rPr lang="en-US"/>
              <a:t>Introduction and Overview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</a:t>
            </a:r>
          </a:p>
          <a:p>
            <a:pPr>
              <a:defRPr/>
            </a:pPr>
            <a:r>
              <a:rPr lang="en-US"/>
              <a:t>Page </a:t>
            </a:r>
            <a:fld id="{5A44A6A0-AF83-4D8A-9E0F-871DE4311F47}" type="slidenum">
              <a:rPr lang="en-US" smtClean="0"/>
              <a:pPr>
                <a:defRPr/>
              </a:pPr>
              <a:t>5</a:t>
            </a:fld>
            <a:r>
              <a:rPr lang="en-US"/>
              <a:t> of 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438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471488"/>
            <a:ext cx="3305175" cy="247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21104" y="3116455"/>
            <a:ext cx="6503951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/>
            <a:r>
              <a:rPr lang="en-US"/>
              <a:t>Revised:</a:t>
            </a:r>
          </a:p>
          <a:p>
            <a:pPr algn="l"/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Drug Recognition Expert 7-Day School</a:t>
            </a:r>
          </a:p>
          <a:p>
            <a:pPr algn="ctr">
              <a:defRPr/>
            </a:pPr>
            <a:r>
              <a:rPr lang="en-US"/>
              <a:t>Introduction and Overview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</a:t>
            </a:r>
          </a:p>
          <a:p>
            <a:pPr>
              <a:defRPr/>
            </a:pPr>
            <a:r>
              <a:rPr lang="en-US"/>
              <a:t>Page </a:t>
            </a:r>
            <a:fld id="{5A44A6A0-AF83-4D8A-9E0F-871DE4311F47}" type="slidenum">
              <a:rPr lang="en-US" smtClean="0"/>
              <a:pPr>
                <a:defRPr/>
              </a:pPr>
              <a:t>6</a:t>
            </a:fld>
            <a:r>
              <a:rPr lang="en-US"/>
              <a:t> of 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5582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471488"/>
            <a:ext cx="3305175" cy="2479675"/>
          </a:xfrm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xfrm>
            <a:off x="433136" y="3116455"/>
            <a:ext cx="6491919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/>
            <a:r>
              <a:rPr lang="en-US"/>
              <a:t>Revised:</a:t>
            </a:r>
          </a:p>
          <a:p>
            <a:pPr algn="l"/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Drug Recognition Expert 7-Day School</a:t>
            </a:r>
          </a:p>
          <a:p>
            <a:pPr algn="ctr">
              <a:defRPr/>
            </a:pPr>
            <a:r>
              <a:rPr lang="en-US"/>
              <a:t>Introduction and Overview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</a:t>
            </a:r>
          </a:p>
          <a:p>
            <a:pPr>
              <a:defRPr/>
            </a:pPr>
            <a:r>
              <a:rPr lang="en-US"/>
              <a:t>Page </a:t>
            </a:r>
            <a:fld id="{5A44A6A0-AF83-4D8A-9E0F-871DE4311F47}" type="slidenum">
              <a:rPr lang="en-US" smtClean="0"/>
              <a:pPr>
                <a:defRPr/>
              </a:pPr>
              <a:t>7</a:t>
            </a:fld>
            <a:r>
              <a:rPr lang="en-US"/>
              <a:t> of 40</a:t>
            </a:r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3425" y="471488"/>
            <a:ext cx="3292475" cy="2468562"/>
          </a:xfrm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en-US" dirty="0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Session 1</a:t>
            </a:r>
          </a:p>
          <a:p>
            <a:pPr>
              <a:defRPr/>
            </a:pPr>
            <a:r>
              <a:rPr lang="en-US"/>
              <a:t>Page </a:t>
            </a:r>
            <a:fld id="{3D1E5C97-E6DE-4B8E-A23E-17087D8412E3}" type="slidenum">
              <a:rPr lang="en-US" smtClean="0"/>
              <a:pPr>
                <a:defRPr/>
              </a:pPr>
              <a:t>8</a:t>
            </a:fld>
            <a:r>
              <a:rPr lang="en-US"/>
              <a:t> of 21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and Overview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4"/>
          </p:nvPr>
        </p:nvSpPr>
        <p:spPr/>
        <p:txBody>
          <a:bodyPr/>
          <a:lstStyle/>
          <a:p>
            <a:r>
              <a:rPr lang="en-US"/>
              <a:t>Revised:</a:t>
            </a:r>
          </a:p>
          <a:p>
            <a:r>
              <a:rPr lang="en-US"/>
              <a:t>02/2018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392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471488"/>
            <a:ext cx="3305175" cy="247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33136" y="3116455"/>
            <a:ext cx="6491919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/>
            <a:r>
              <a:rPr lang="en-US"/>
              <a:t>Revised:</a:t>
            </a:r>
          </a:p>
          <a:p>
            <a:pPr algn="l"/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Drug Recognition Expert 7-Day School</a:t>
            </a:r>
          </a:p>
          <a:p>
            <a:pPr algn="ctr">
              <a:defRPr/>
            </a:pPr>
            <a:r>
              <a:rPr lang="en-US"/>
              <a:t>Introduction and Overview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</a:t>
            </a:r>
          </a:p>
          <a:p>
            <a:pPr>
              <a:defRPr/>
            </a:pPr>
            <a:r>
              <a:rPr lang="en-US"/>
              <a:t>Page </a:t>
            </a:r>
            <a:fld id="{5A44A6A0-AF83-4D8A-9E0F-871DE4311F47}" type="slidenum">
              <a:rPr lang="en-US" smtClean="0"/>
              <a:pPr>
                <a:defRPr/>
              </a:pPr>
              <a:t>9</a:t>
            </a:fld>
            <a:r>
              <a:rPr lang="en-US"/>
              <a:t> of 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212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51" y="1862153"/>
            <a:ext cx="4872624" cy="1863748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4000" spc="-5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5511" y="3856409"/>
            <a:ext cx="4869923" cy="754867"/>
          </a:xfrm>
        </p:spPr>
        <p:txBody>
          <a:bodyPr lIns="91440" rIns="91440">
            <a:normAutofit/>
          </a:bodyPr>
          <a:lstStyle>
            <a:lvl1pPr marL="0" indent="0" algn="ctr">
              <a:buNone/>
              <a:defRPr sz="2400" b="1" cap="none" spc="200" baseline="0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56E2657-6E74-4A22-8C28-A8E0FE4F65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3688" y="863600"/>
            <a:ext cx="3381375" cy="473551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590C290B-620B-438F-A69E-3237A2D09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062" y="5362248"/>
            <a:ext cx="1109027" cy="1066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0C0653-83B5-493E-B36C-08E78B9D19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832" y="5516075"/>
            <a:ext cx="1136643" cy="7592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994E47-CF5A-4529-9852-AFA765115E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151" y="5795825"/>
            <a:ext cx="1199169" cy="47950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38AB4B-8C3C-40B1-B2E1-8B326641C7E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</a:t>
            </a:r>
            <a:fld id="{DA88165B-7D3D-4EA8-A6DB-F48E3CEFC56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943279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50" y="1862153"/>
            <a:ext cx="8536487" cy="1863748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4000" spc="-5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5511" y="3856409"/>
            <a:ext cx="8534126" cy="754867"/>
          </a:xfrm>
        </p:spPr>
        <p:txBody>
          <a:bodyPr lIns="91440" rIns="91440">
            <a:normAutofit/>
          </a:bodyPr>
          <a:lstStyle>
            <a:lvl1pPr marL="0" indent="0" algn="ctr">
              <a:buNone/>
              <a:defRPr sz="2400" b="1" cap="none" spc="200" baseline="0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590C290B-620B-438F-A69E-3237A2D09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317" y="5416873"/>
            <a:ext cx="1109027" cy="1066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0C0653-83B5-493E-B36C-08E78B9D19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21" y="5640983"/>
            <a:ext cx="1136643" cy="7592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994E47-CF5A-4529-9852-AFA765115E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947" y="5825610"/>
            <a:ext cx="1658382" cy="39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753367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58434" y="2062570"/>
            <a:ext cx="4872624" cy="1863748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4000" spc="-5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60794" y="4056826"/>
            <a:ext cx="4869923" cy="754867"/>
          </a:xfrm>
        </p:spPr>
        <p:txBody>
          <a:bodyPr lIns="91440" rIns="91440">
            <a:normAutofit/>
          </a:bodyPr>
          <a:lstStyle>
            <a:lvl1pPr marL="0" indent="0" algn="ctr">
              <a:buNone/>
              <a:defRPr sz="2400" b="1" cap="none" spc="200" baseline="0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56E2657-6E74-4A22-8C28-A8E0FE4F65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59665" y="921000"/>
            <a:ext cx="3381375" cy="473551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590C290B-620B-438F-A69E-3237A2D09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613" y="5292076"/>
            <a:ext cx="1109027" cy="1066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0C0653-83B5-493E-B36C-08E78B9D19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117" y="5516186"/>
            <a:ext cx="1136643" cy="7592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994E47-CF5A-4529-9852-AFA765115E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243" y="5700813"/>
            <a:ext cx="1658382" cy="39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701287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1-</a:t>
            </a:r>
            <a:fld id="{1A9123A3-0271-4B8A-88D5-27E5ED04211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35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 algn="ctr">
              <a:buNone/>
              <a:defRPr/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</a:t>
            </a:r>
            <a:fld id="{DA88165B-7D3D-4EA8-A6DB-F48E3CEFC56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5310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</a:t>
            </a:r>
            <a:fld id="{5C12D4F4-8E4C-42F9-932B-9E81ADC6F5A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38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50" y="1862153"/>
            <a:ext cx="8536487" cy="1863748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4000" spc="-5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5511" y="3856409"/>
            <a:ext cx="8534126" cy="754867"/>
          </a:xfrm>
        </p:spPr>
        <p:txBody>
          <a:bodyPr lIns="91440" rIns="91440">
            <a:normAutofit/>
          </a:bodyPr>
          <a:lstStyle>
            <a:lvl1pPr marL="0" indent="0" algn="ctr">
              <a:buNone/>
              <a:defRPr sz="2400" b="1" cap="none" spc="200" baseline="0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</a:t>
            </a:r>
            <a:fld id="{DA88165B-7D3D-4EA8-A6DB-F48E3CEFC56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996765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7"/>
          <p:cNvSpPr>
            <a:spLocks noGrp="1"/>
          </p:cNvSpPr>
          <p:nvPr>
            <p:ph sz="quarter" idx="1"/>
          </p:nvPr>
        </p:nvSpPr>
        <p:spPr>
          <a:xfrm>
            <a:off x="381000" y="1524000"/>
            <a:ext cx="8503920" cy="4572000"/>
          </a:xfrm>
          <a:prstGeom prst="rect">
            <a:avLst/>
          </a:prstGeom>
        </p:spPr>
        <p:txBody>
          <a:bodyPr/>
          <a:lstStyle>
            <a:lvl1pPr marL="290513" indent="-290513">
              <a:defRPr sz="2600" b="0"/>
            </a:lvl1pPr>
            <a:lvl2pPr>
              <a:defRPr sz="2400" b="0"/>
            </a:lvl2pPr>
            <a:lvl3pPr>
              <a:defRPr sz="2200" b="0"/>
            </a:lvl3pPr>
            <a:lvl4pPr>
              <a:defRPr b="0"/>
            </a:lvl4pPr>
            <a:lvl5pPr>
              <a:defRPr sz="1800" b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04800" y="533400"/>
            <a:ext cx="8534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21"/>
          <p:cNvSpPr>
            <a:spLocks noGrp="1"/>
          </p:cNvSpPr>
          <p:nvPr userDrawn="1"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1-</a:t>
            </a:r>
            <a:fld id="{8E1198D7-76BF-4D33-BDC0-C14D10B8916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5841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78076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76400"/>
            <a:ext cx="3810000" cy="26622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676400"/>
            <a:ext cx="3810000" cy="26622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</a:t>
            </a:r>
            <a:fld id="{DA88165B-7D3D-4EA8-A6DB-F48E3CEFC56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2638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92240"/>
            <a:ext cx="914400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54480"/>
            <a:ext cx="82296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83782"/>
            <a:ext cx="17082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spc="300">
                <a:solidFill>
                  <a:srgbClr val="FFFFFF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en-US"/>
              <a:t>1-</a:t>
            </a:r>
            <a:fld id="{DA88165B-7D3D-4EA8-A6DB-F48E3CEFC56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F0293CF-47CF-4360-A4CF-A4A8D772425E}"/>
              </a:ext>
            </a:extLst>
          </p:cNvPr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8B5515-6603-4FF6-880A-DBCE1D8D5483}"/>
              </a:ext>
            </a:extLst>
          </p:cNvPr>
          <p:cNvSpPr txBox="1"/>
          <p:nvPr/>
        </p:nvSpPr>
        <p:spPr>
          <a:xfrm>
            <a:off x="72991" y="28991"/>
            <a:ext cx="2569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pc="300" dirty="0">
                <a:solidFill>
                  <a:schemeClr val="bg1"/>
                </a:solidFill>
                <a:latin typeface="Arial Narrow" panose="020B0606020202030204" pitchFamily="34" charset="0"/>
              </a:rPr>
              <a:t>Session 1: Introduction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6665B67-E349-4B33-8920-891BD60CF59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47248" y="30480"/>
            <a:ext cx="222126" cy="2743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B025A2-6565-48F6-AC3E-BA7323E4550E}"/>
              </a:ext>
            </a:extLst>
          </p:cNvPr>
          <p:cNvSpPr txBox="1"/>
          <p:nvPr userDrawn="1"/>
        </p:nvSpPr>
        <p:spPr>
          <a:xfrm>
            <a:off x="0" y="6515325"/>
            <a:ext cx="1708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 Black" panose="020B0A04020102020204" pitchFamily="34" charset="0"/>
              </a:rPr>
              <a:t>DRE</a:t>
            </a:r>
          </a:p>
        </p:txBody>
      </p:sp>
    </p:spTree>
    <p:extLst>
      <p:ext uri="{BB962C8B-B14F-4D97-AF65-F5344CB8AC3E}">
        <p14:creationId xmlns:p14="http://schemas.microsoft.com/office/powerpoint/2010/main" val="2532746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1" r:id="rId1"/>
    <p:sldLayoutId id="2147484352" r:id="rId2"/>
    <p:sldLayoutId id="2147484353" r:id="rId3"/>
    <p:sldLayoutId id="2147484354" r:id="rId4"/>
    <p:sldLayoutId id="2147484355" r:id="rId5"/>
    <p:sldLayoutId id="2147484357" r:id="rId6"/>
    <p:sldLayoutId id="2147484358" r:id="rId7"/>
    <p:sldLayoutId id="2147484359" r:id="rId8"/>
    <p:sldLayoutId id="2147484360" r:id="rId9"/>
  </p:sldLayoutIdLst>
  <p:hf hdr="0" ftr="0" dt="0"/>
  <p:txStyles>
    <p:titleStyle>
      <a:lvl1pPr algn="ctr" defTabSz="914400" rtl="0" eaLnBrk="1" latinLnBrk="0" hangingPunct="1">
        <a:lnSpc>
          <a:spcPct val="100000"/>
        </a:lnSpc>
        <a:spcBef>
          <a:spcPct val="0"/>
        </a:spcBef>
        <a:buNone/>
        <a:defRPr sz="3600" b="1" kern="1200" spc="-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600" kern="1200">
          <a:solidFill>
            <a:schemeClr val="accent3"/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Tx/>
        <a:buFont typeface="Arial" panose="020B0604020202020204" pitchFamily="34" charset="0"/>
        <a:buChar char="•"/>
        <a:defRPr sz="2600" kern="1200">
          <a:solidFill>
            <a:schemeClr val="accent3"/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Tx/>
        <a:buFont typeface="Arial" panose="020B0604020202020204" pitchFamily="34" charset="0"/>
        <a:buChar char="–"/>
        <a:defRPr sz="26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Tx/>
        <a:buFont typeface="Wingdings 2" panose="05020102010507070707" pitchFamily="18" charset="2"/>
        <a:buChar char="P"/>
        <a:defRPr sz="26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26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4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5.xml"/><Relationship Id="rId4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6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9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7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0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1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4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4.xml"/><Relationship Id="rId6" Type="http://schemas.openxmlformats.org/officeDocument/2006/relationships/image" Target="../media/image24.jpeg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5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6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1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nstructor"/>
          <p:cNvPicPr>
            <a:picLocks noChangeAspect="1" noChangeArrowheads="1"/>
          </p:cNvPicPr>
          <p:nvPr/>
        </p:nvPicPr>
        <p:blipFill>
          <a:blip r:embed="rId4"/>
          <a:srcRect l="6200" t="14429" r="50800" b="36571"/>
          <a:stretch>
            <a:fillRect/>
          </a:stretch>
        </p:blipFill>
        <p:spPr bwMode="auto">
          <a:xfrm>
            <a:off x="5887994" y="1323109"/>
            <a:ext cx="2878688" cy="4211782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FB6B58-7234-4FA4-ADA9-99CE5DE458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151" y="1862153"/>
            <a:ext cx="4872624" cy="1566847"/>
          </a:xfrm>
        </p:spPr>
        <p:txBody>
          <a:bodyPr/>
          <a:lstStyle/>
          <a:p>
            <a:r>
              <a:rPr lang="en-US" dirty="0"/>
              <a:t>Session 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9BF728-9163-4FF7-979F-B472D8822D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486561"/>
            <a:ext cx="5887994" cy="1124715"/>
          </a:xfrm>
        </p:spPr>
        <p:txBody>
          <a:bodyPr>
            <a:noAutofit/>
          </a:bodyPr>
          <a:lstStyle/>
          <a:p>
            <a:r>
              <a:rPr lang="en-US" sz="3600" dirty="0"/>
              <a:t>Introduction and Overview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1849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26548" y="2971688"/>
            <a:ext cx="4890903" cy="3154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A9CD215A-C595-4721-89EB-42D459080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600" dirty="0"/>
              <a:t>Drugged-Driving Incidence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C1E723C-86D4-45E6-87BE-B3955D0944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b="1" dirty="0"/>
              <a:t>Maryland Shock Trauma Center Study (1985-1986)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32% of drivers treated at the Shock Trauma Center had used marijuana prior to their crashes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1-</a:t>
            </a:r>
            <a:fld id="{8E1198D7-76BF-4D33-BDC0-C14D10B89160}" type="slidenum">
              <a:rPr lang="en-US" smtClean="0"/>
              <a:pPr/>
              <a:t>10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64024" y="611188"/>
            <a:ext cx="827054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lang="en-US" sz="4000" b="1" i="0" u="none" dirty="0">
                <a:solidFill>
                  <a:srgbClr val="00516F"/>
                </a:solidFill>
                <a:latin typeface="+mj-lt"/>
                <a:ea typeface="+mj-ea"/>
                <a:cs typeface="+mj-cs"/>
              </a:defRPr>
            </a:lvl1pPr>
            <a:lvl2pPr algn="ctr" eaLnBrk="0" hangingPunct="0">
              <a:defRPr sz="4000" b="1">
                <a:solidFill>
                  <a:srgbClr val="0056AC"/>
                </a:solidFill>
                <a:latin typeface="Arial" charset="0"/>
              </a:defRPr>
            </a:lvl2pPr>
            <a:lvl3pPr algn="ctr" eaLnBrk="0" hangingPunct="0">
              <a:defRPr sz="4000" b="1">
                <a:solidFill>
                  <a:srgbClr val="0056AC"/>
                </a:solidFill>
                <a:latin typeface="Arial" charset="0"/>
              </a:defRPr>
            </a:lvl3pPr>
            <a:lvl4pPr algn="ctr" eaLnBrk="0" hangingPunct="0">
              <a:defRPr sz="4000" b="1">
                <a:solidFill>
                  <a:srgbClr val="0056AC"/>
                </a:solidFill>
                <a:latin typeface="Arial" charset="0"/>
              </a:defRPr>
            </a:lvl4pPr>
            <a:lvl5pPr algn="ctr" eaLnBrk="0" hangingPunct="0">
              <a:defRPr sz="4000" b="1">
                <a:solidFill>
                  <a:srgbClr val="0056AC"/>
                </a:solidFill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3D7D"/>
                </a:solidFill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3D7D"/>
                </a:solidFill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3D7D"/>
                </a:solidFill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3D7D"/>
                </a:solidFill>
                <a:latin typeface="Arial" charset="0"/>
              </a:defRPr>
            </a:lvl9pPr>
          </a:lstStyle>
          <a:p>
            <a:endParaRPr lang="en-US" dirty="0"/>
          </a:p>
        </p:txBody>
      </p:sp>
      <p:sp>
        <p:nvSpPr>
          <p:cNvPr id="11267" name="Content Placeholder 2"/>
          <p:cNvSpPr txBox="1">
            <a:spLocks/>
          </p:cNvSpPr>
          <p:nvPr/>
        </p:nvSpPr>
        <p:spPr bwMode="auto">
          <a:xfrm>
            <a:off x="464024" y="2053065"/>
            <a:ext cx="8270543" cy="1541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-273050" algn="ctr">
              <a:buClr>
                <a:srgbClr val="002060"/>
              </a:buClr>
              <a:buSzPct val="100000"/>
              <a:defRPr/>
            </a:pPr>
            <a:endParaRPr lang="en-US" sz="2600" dirty="0">
              <a:solidFill>
                <a:srgbClr val="002060"/>
              </a:solidFill>
              <a:latin typeface="Arial" charset="0"/>
            </a:endParaRPr>
          </a:p>
        </p:txBody>
      </p:sp>
      <p:pic>
        <p:nvPicPr>
          <p:cNvPr id="5" name="Picture 6" descr="I-2A"/>
          <p:cNvPicPr>
            <a:picLocks noChangeAspect="1" noChangeArrowheads="1"/>
          </p:cNvPicPr>
          <p:nvPr/>
        </p:nvPicPr>
        <p:blipFill>
          <a:blip r:embed="rId4"/>
          <a:srcRect l="16600" t="15143" b="34572"/>
          <a:stretch>
            <a:fillRect/>
          </a:stretch>
        </p:blipFill>
        <p:spPr bwMode="auto">
          <a:xfrm>
            <a:off x="2860189" y="3412418"/>
            <a:ext cx="3478213" cy="2936875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14738E8B-7F87-4454-BD26-4DF4C5135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199"/>
            <a:ext cx="8229600" cy="1204245"/>
          </a:xfrm>
        </p:spPr>
        <p:txBody>
          <a:bodyPr>
            <a:normAutofit/>
          </a:bodyPr>
          <a:lstStyle/>
          <a:p>
            <a:r>
              <a:rPr lang="en-US" dirty="0"/>
              <a:t>University of Tennessee Study</a:t>
            </a:r>
            <a:br>
              <a:rPr lang="en-US" dirty="0"/>
            </a:br>
            <a:r>
              <a:rPr lang="en-US" dirty="0"/>
              <a:t>(1988)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139D905-B013-4156-B66F-6665EA13E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76172"/>
            <a:ext cx="8229600" cy="435030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40% of drivers receiving emergency treatment had used drugs prior to the crash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1-</a:t>
            </a:r>
            <a:fld id="{8E1198D7-76BF-4D33-BDC0-C14D10B89160}" type="slidenum">
              <a:rPr lang="en-US" smtClean="0"/>
              <a:pPr/>
              <a:t>11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4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13758"/>
          </a:xfrm>
        </p:spPr>
        <p:txBody>
          <a:bodyPr/>
          <a:lstStyle/>
          <a:p>
            <a:r>
              <a:rPr lang="en-US" altLang="en-US" dirty="0"/>
              <a:t>Washington State (2006)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240999"/>
            <a:ext cx="8229600" cy="859799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Results of blood and/or urine tests from 370 </a:t>
            </a:r>
            <a:br>
              <a:rPr lang="en-US" dirty="0"/>
            </a:br>
            <a:r>
              <a:rPr lang="en-US" dirty="0"/>
              <a:t>fatally-injured drivers :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1-</a:t>
            </a:r>
            <a:fld id="{85246FAA-0EF3-4595-A9F8-079A1D9830D9}" type="slidenum">
              <a:rPr lang="en-US" smtClean="0"/>
              <a:pPr/>
              <a:t>12</a:t>
            </a:fld>
            <a:endParaRPr lang="en-US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4CB5EC0C-FB6E-4560-848F-BB47A83CC2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4590473"/>
              </p:ext>
            </p:extLst>
          </p:nvPr>
        </p:nvGraphicFramePr>
        <p:xfrm>
          <a:off x="205273" y="2164702"/>
          <a:ext cx="8686799" cy="4191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" t="1" r="2809" b="13094"/>
          <a:stretch/>
        </p:blipFill>
        <p:spPr>
          <a:xfrm>
            <a:off x="-10361" y="374305"/>
            <a:ext cx="9144001" cy="610947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</a:t>
            </a:r>
            <a:fld id="{DA88165B-7D3D-4EA8-A6DB-F48E3CEFC566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Drugged-Driving Incidence</a:t>
            </a:r>
          </a:p>
        </p:txBody>
      </p:sp>
      <p:sp>
        <p:nvSpPr>
          <p:cNvPr id="18435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01168" lvl="1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altLang="en-US" b="1" dirty="0"/>
              <a:t>2013: </a:t>
            </a:r>
          </a:p>
          <a:p>
            <a:pPr marL="461963" lvl="1" indent="-234950">
              <a:lnSpc>
                <a:spcPct val="100000"/>
              </a:lnSpc>
              <a:spcAft>
                <a:spcPts val="1200"/>
              </a:spcAft>
            </a:pPr>
            <a:r>
              <a:rPr lang="en-US" altLang="en-US" dirty="0"/>
              <a:t>12% of high school seniors admitted driving under the influence of Marijuana within the past two weeks</a:t>
            </a:r>
          </a:p>
          <a:p>
            <a:pPr marL="461963" lvl="1" indent="-234950">
              <a:lnSpc>
                <a:spcPct val="100000"/>
              </a:lnSpc>
              <a:spcAft>
                <a:spcPts val="1200"/>
              </a:spcAft>
            </a:pPr>
            <a:r>
              <a:rPr lang="en-US" altLang="en-US" dirty="0"/>
              <a:t>9.9 million persons age 12 or older reported driving under the influence of illicit drugs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424738" y="6483350"/>
            <a:ext cx="1708150" cy="365125"/>
          </a:xfrm>
        </p:spPr>
        <p:txBody>
          <a:bodyPr/>
          <a:lstStyle/>
          <a:p>
            <a:r>
              <a:rPr lang="en-US"/>
              <a:t>1-</a:t>
            </a:r>
            <a:fld id="{85246FAA-0EF3-4595-A9F8-079A1D9830D9}" type="slidenum">
              <a:rPr lang="en-US" smtClean="0"/>
              <a:pPr/>
              <a:t>14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DEC Program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lnSpc>
                <a:spcPct val="150000"/>
              </a:lnSpc>
            </a:pPr>
            <a:r>
              <a:rPr lang="en-US" altLang="en-US" dirty="0"/>
              <a:t>Based on solid medical and scientific facts</a:t>
            </a:r>
          </a:p>
          <a:p>
            <a:pPr lvl="1">
              <a:lnSpc>
                <a:spcPct val="150000"/>
              </a:lnSpc>
            </a:pPr>
            <a:r>
              <a:rPr lang="en-US" altLang="en-US" dirty="0"/>
              <a:t>Laboratory and field research </a:t>
            </a:r>
          </a:p>
          <a:p>
            <a:pPr lvl="1">
              <a:lnSpc>
                <a:spcPct val="150000"/>
              </a:lnSpc>
            </a:pPr>
            <a:r>
              <a:rPr lang="en-US" altLang="en-US" dirty="0"/>
              <a:t>Elite international program </a:t>
            </a:r>
          </a:p>
          <a:p>
            <a:pPr lvl="1">
              <a:lnSpc>
                <a:spcPct val="150000"/>
              </a:lnSpc>
            </a:pPr>
            <a:r>
              <a:rPr lang="en-US" altLang="en-US" dirty="0"/>
              <a:t>Share information </a:t>
            </a:r>
          </a:p>
          <a:p>
            <a:pPr lvl="1">
              <a:lnSpc>
                <a:spcPct val="150000"/>
              </a:lnSpc>
            </a:pPr>
            <a:r>
              <a:rPr lang="en-US" altLang="en-US" dirty="0"/>
              <a:t>Maintain quality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424738" y="6483350"/>
            <a:ext cx="1708150" cy="365125"/>
          </a:xfrm>
        </p:spPr>
        <p:txBody>
          <a:bodyPr/>
          <a:lstStyle/>
          <a:p>
            <a:r>
              <a:rPr lang="en-US"/>
              <a:t>1-</a:t>
            </a:r>
            <a:fld id="{85246FAA-0EF3-4595-A9F8-079A1D9830D9}" type="slidenum">
              <a:rPr lang="en-US" smtClean="0"/>
              <a:pPr/>
              <a:t>15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812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14526" y="1493672"/>
            <a:ext cx="2114948" cy="2521019"/>
          </a:xfrm>
          <a:prstGeom prst="rect">
            <a:avLst/>
          </a:prstGeom>
          <a:ln>
            <a:noFill/>
          </a:ln>
          <a:effectLst/>
        </p:spPr>
      </p:pic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dirty="0"/>
              <a:t>Classroom Training Goals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</a:t>
            </a:r>
            <a:fld id="{85246FAA-0EF3-4595-A9F8-079A1D9830D9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369" y="4261563"/>
            <a:ext cx="3154680" cy="21031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69" y="4261563"/>
            <a:ext cx="2372270" cy="2103120"/>
          </a:xfrm>
          <a:prstGeom prst="rect">
            <a:avLst/>
          </a:prstGeom>
        </p:spPr>
      </p:pic>
      <p:pic>
        <p:nvPicPr>
          <p:cNvPr id="9" name="Picture 8" descr="MJ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583680" y="4261563"/>
            <a:ext cx="2103120" cy="2103120"/>
          </a:xfrm>
          <a:prstGeom prst="rect">
            <a:avLst/>
          </a:prstGeom>
          <a:ln>
            <a:noFill/>
          </a:ln>
          <a:effectLst/>
        </p:spPr>
      </p:pic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Classroom Training Objectives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Describe involvement of drugs in impaired-driving incidents  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Name the seven drug categories and recognize their effects  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Describe and properly conduct the drug influence evaluation  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altLang="en-US" dirty="0"/>
              <a:t>Document results of the drug influence        evaluation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424738" y="6483350"/>
            <a:ext cx="1708150" cy="365125"/>
          </a:xfrm>
        </p:spPr>
        <p:txBody>
          <a:bodyPr/>
          <a:lstStyle/>
          <a:p>
            <a:r>
              <a:rPr lang="en-US"/>
              <a:t>1-</a:t>
            </a:r>
            <a:fld id="{85246FAA-0EF3-4595-A9F8-079A1D9830D9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Graphic 4" descr="Bullseye">
            <a:extLst>
              <a:ext uri="{FF2B5EF4-FFF2-40B4-BE49-F238E27FC236}">
                <a16:creationId xmlns:a16="http://schemas.microsoft.com/office/drawing/2014/main" id="{B1507FB3-5775-4FBA-A37B-3296E0B3F9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79596" y="3976874"/>
            <a:ext cx="2653292" cy="265329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Classroom Training Objectives</a:t>
            </a:r>
          </a:p>
        </p:txBody>
      </p:sp>
      <p:sp>
        <p:nvSpPr>
          <p:cNvPr id="24579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altLang="en-US" dirty="0"/>
              <a:t>Properly interpret the results of the evaluation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altLang="en-US" dirty="0"/>
              <a:t>Prepare a narrative for the Drug Influence Report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Discuss appropriate procedures for testifying in typical DRE cases  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Prepare and maintain a relevant and up-to-date Curriculum Vitae (CV)</a:t>
            </a:r>
          </a:p>
          <a:p>
            <a:endParaRPr lang="en-US" altLang="en-US" dirty="0"/>
          </a:p>
          <a:p>
            <a:endParaRPr lang="en-US" alt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424738" y="6483350"/>
            <a:ext cx="1708150" cy="365125"/>
          </a:xfrm>
        </p:spPr>
        <p:txBody>
          <a:bodyPr/>
          <a:lstStyle/>
          <a:p>
            <a:r>
              <a:rPr lang="en-US"/>
              <a:t>1-</a:t>
            </a:r>
            <a:fld id="{85246FAA-0EF3-4595-A9F8-079A1D9830D9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Graphic 4" descr="Bullseye">
            <a:extLst>
              <a:ext uri="{FF2B5EF4-FFF2-40B4-BE49-F238E27FC236}">
                <a16:creationId xmlns:a16="http://schemas.microsoft.com/office/drawing/2014/main" id="{35D4680F-E07F-4581-AB08-AB8FC582CE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79596" y="3976874"/>
            <a:ext cx="2653292" cy="265329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Training Content 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Drugs in society and vehicle operation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Development and effectiveness of the DEC Program 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Overview of the DEC Program procedures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Eye examinations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Physiology and drugs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Vital signs examinations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The seven categories of drugs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424738" y="6483350"/>
            <a:ext cx="1708150" cy="365125"/>
          </a:xfrm>
        </p:spPr>
        <p:txBody>
          <a:bodyPr/>
          <a:lstStyle/>
          <a:p>
            <a:r>
              <a:rPr lang="en-US"/>
              <a:t>1-</a:t>
            </a:r>
            <a:fld id="{85246FAA-0EF3-4595-A9F8-079A1D9830D9}" type="slidenum">
              <a:rPr lang="en-US" smtClean="0"/>
              <a:pPr/>
              <a:t>19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601925"/>
            <a:ext cx="8229600" cy="914400"/>
          </a:xfrm>
        </p:spPr>
        <p:txBody>
          <a:bodyPr/>
          <a:lstStyle/>
          <a:p>
            <a:r>
              <a:rPr lang="en-US" altLang="en-US" dirty="0"/>
              <a:t>Drug Recognition Expert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1-</a:t>
            </a:r>
            <a:fld id="{8E1198D7-76BF-4D33-BDC0-C14D10B89160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147" name="Subtitle 2"/>
          <p:cNvSpPr txBox="1">
            <a:spLocks/>
          </p:cNvSpPr>
          <p:nvPr/>
        </p:nvSpPr>
        <p:spPr bwMode="auto">
          <a:xfrm>
            <a:off x="1371600" y="5286981"/>
            <a:ext cx="6400800" cy="79362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73050" indent="-273050" eaLnBrk="0" hangingPunct="0">
              <a:buChar char="•"/>
              <a:defRPr sz="3200" b="1">
                <a:solidFill>
                  <a:srgbClr val="003366"/>
                </a:solidFill>
                <a:latin typeface="Arial" charset="0"/>
              </a:defRPr>
            </a:lvl1pPr>
            <a:lvl2pPr marL="742950" indent="-285750" eaLnBrk="0" hangingPunct="0">
              <a:buFont typeface="Wingdings" pitchFamily="2" charset="2"/>
              <a:buChar char="ü"/>
              <a:defRPr sz="2800" b="1">
                <a:solidFill>
                  <a:srgbClr val="003366"/>
                </a:solidFill>
                <a:latin typeface="Arial" charset="0"/>
              </a:defRPr>
            </a:lvl2pPr>
            <a:lvl3pPr marL="1143000" indent="-228600" eaLnBrk="0" hangingPunct="0">
              <a:buFont typeface="Trebuchet MS" pitchFamily="34" charset="0"/>
              <a:buChar char="―"/>
              <a:defRPr sz="2400">
                <a:solidFill>
                  <a:srgbClr val="003366"/>
                </a:solidFill>
                <a:latin typeface="Arial" charset="0"/>
              </a:defRPr>
            </a:lvl3pPr>
            <a:lvl4pPr marL="1600200" indent="-228600" eaLnBrk="0" hangingPunct="0">
              <a:buFont typeface="Wingdings" pitchFamily="2" charset="2"/>
              <a:buChar char="Ø"/>
              <a:defRPr sz="2000">
                <a:solidFill>
                  <a:srgbClr val="003366"/>
                </a:solidFill>
                <a:latin typeface="Arial" charset="0"/>
              </a:defRPr>
            </a:lvl4pPr>
            <a:lvl5pPr marL="2057400" indent="-228600" eaLnBrk="0" hangingPunct="0"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Arial" charset="0"/>
              </a:defRPr>
            </a:lvl9pPr>
          </a:lstStyle>
          <a:p>
            <a:pPr algn="ctr" eaLnBrk="1" hangingPunct="1">
              <a:buClr>
                <a:srgbClr val="002060"/>
              </a:buClr>
              <a:buFontTx/>
              <a:buNone/>
            </a:pPr>
            <a:r>
              <a:rPr lang="en-US" altLang="en-US" sz="3600" dirty="0">
                <a:solidFill>
                  <a:schemeClr val="accent3"/>
                </a:solidFill>
              </a:rPr>
              <a:t>7-Day School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76829" y="1885156"/>
            <a:ext cx="2590342" cy="3087688"/>
          </a:xfrm>
          <a:prstGeom prst="rect">
            <a:avLst/>
          </a:prstGeom>
          <a:ln>
            <a:noFill/>
          </a:ln>
          <a:effectLst/>
        </p:spPr>
      </p:pic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Training Content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Drug reference sources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Interviewing suspects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CV Preparation and Maintenance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Case preparation and testimony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Classifying a suspect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424738" y="6483350"/>
            <a:ext cx="1708150" cy="365125"/>
          </a:xfrm>
        </p:spPr>
        <p:txBody>
          <a:bodyPr/>
          <a:lstStyle/>
          <a:p>
            <a:r>
              <a:rPr lang="en-US"/>
              <a:t>1-</a:t>
            </a:r>
            <a:fld id="{85246FAA-0EF3-4595-A9F8-079A1D9830D9}" type="slidenum">
              <a:rPr lang="en-US" smtClean="0"/>
              <a:pPr/>
              <a:t>20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ED92CE-9496-4AEF-97A4-1B94026F9EDF}"/>
              </a:ext>
            </a:extLst>
          </p:cNvPr>
          <p:cNvSpPr/>
          <p:nvPr/>
        </p:nvSpPr>
        <p:spPr>
          <a:xfrm>
            <a:off x="0" y="2155371"/>
            <a:ext cx="9133640" cy="254725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Training Activities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1-</a:t>
            </a:r>
            <a:fld id="{85246FAA-0EF3-4595-A9F8-079A1D9830D9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23" y="2417081"/>
            <a:ext cx="2593561" cy="19451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" t="1672" r="870" b="1169"/>
          <a:stretch/>
        </p:blipFill>
        <p:spPr>
          <a:xfrm>
            <a:off x="181129" y="2417081"/>
            <a:ext cx="2926081" cy="19292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597" y="2405035"/>
            <a:ext cx="2924630" cy="1935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65428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Participant Guide </a:t>
            </a:r>
          </a:p>
        </p:txBody>
      </p:sp>
      <p:sp>
        <p:nvSpPr>
          <p:cNvPr id="31747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altLang="en-US" dirty="0"/>
              <a:t>Basic course reference 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altLang="en-US" dirty="0"/>
              <a:t>Class notes for every session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altLang="en-US" dirty="0"/>
              <a:t>Guide organization 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altLang="en-US" dirty="0"/>
              <a:t>Preview sessions in advance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altLang="en-US" dirty="0"/>
              <a:t>Review prior to exam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424738" y="6483350"/>
            <a:ext cx="1708150" cy="365125"/>
          </a:xfrm>
        </p:spPr>
        <p:txBody>
          <a:bodyPr/>
          <a:lstStyle/>
          <a:p>
            <a:r>
              <a:rPr lang="en-US"/>
              <a:t>1-</a:t>
            </a:r>
            <a:fld id="{85246FAA-0EF3-4595-A9F8-079A1D9830D9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9B416165-1025-4635-A26B-FD8976D6A4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" t="952" r="1062" b="1361"/>
          <a:stretch/>
        </p:blipFill>
        <p:spPr>
          <a:xfrm>
            <a:off x="6244415" y="1902024"/>
            <a:ext cx="2360645" cy="305395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Criteria for Passing </a:t>
            </a:r>
          </a:p>
        </p:txBody>
      </p:sp>
      <p:sp>
        <p:nvSpPr>
          <p:cNvPr id="32771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altLang="en-US" dirty="0"/>
              <a:t>Numerous quizzes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altLang="en-US" dirty="0"/>
              <a:t>Written test: Score 80% or better to progress to the certification phase </a:t>
            </a:r>
          </a:p>
          <a:p>
            <a:endParaRPr lang="en-US" alt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1-</a:t>
            </a:r>
            <a:fld id="{85246FAA-0EF3-4595-A9F8-079A1D9830D9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319817" y="3955573"/>
            <a:ext cx="2647666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80%</a:t>
            </a:r>
          </a:p>
        </p:txBody>
      </p:sp>
      <p:pic>
        <p:nvPicPr>
          <p:cNvPr id="6" name="Graphic 5" descr="Checklist">
            <a:extLst>
              <a:ext uri="{FF2B5EF4-FFF2-40B4-BE49-F238E27FC236}">
                <a16:creationId xmlns:a16="http://schemas.microsoft.com/office/drawing/2014/main" id="{0469E56A-5864-4C48-B510-EF6AFD825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7922" y="3132171"/>
            <a:ext cx="2970245" cy="297024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6090DB3D-0661-4F21-8B58-1D123206A7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" t="-121" r="-33" b="37258"/>
          <a:stretch/>
        </p:blipFill>
        <p:spPr>
          <a:xfrm rot="21183492">
            <a:off x="477747" y="874979"/>
            <a:ext cx="8188504" cy="513783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E669AAA-D7D8-4278-AB5A-9369560DDDDB}"/>
              </a:ext>
            </a:extLst>
          </p:cNvPr>
          <p:cNvSpPr/>
          <p:nvPr/>
        </p:nvSpPr>
        <p:spPr>
          <a:xfrm>
            <a:off x="0" y="369178"/>
            <a:ext cx="9144000" cy="6031622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794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Glossary of Terms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813121" y="6459026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1-</a:t>
            </a:r>
            <a:fld id="{85246FAA-0EF3-4595-A9F8-079A1D9830D9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19" name="Picture 18" descr="A picture containing logo&#10;&#10;Description automatically generated">
            <a:extLst>
              <a:ext uri="{FF2B5EF4-FFF2-40B4-BE49-F238E27FC236}">
                <a16:creationId xmlns:a16="http://schemas.microsoft.com/office/drawing/2014/main" id="{883385B6-36E4-45F3-946D-04AE0E2FA20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" t="952" r="1062" b="1361"/>
          <a:stretch/>
        </p:blipFill>
        <p:spPr>
          <a:xfrm>
            <a:off x="5166924" y="1609379"/>
            <a:ext cx="3519876" cy="455364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/>
              <a:t>Questions and Pre-test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1-</a:t>
            </a:r>
            <a:fld id="{5C12D4F4-8E4C-42F9-932B-9E81ADC6F5A0}" type="slidenum">
              <a:rPr lang="en-US" smtClean="0"/>
              <a:pPr/>
              <a:t>25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altLang="en-US" dirty="0"/>
              <a:t>Learning Objectives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State objectives and goals of the course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Outline major course content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Outline schedule of major course activities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Outline Participant Manual content and organization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Recognize course administrative matters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1-</a:t>
            </a:r>
            <a:fld id="{8E1198D7-76BF-4D33-BDC0-C14D10B89160}" type="slidenum">
              <a:rPr lang="en-US" smtClean="0"/>
              <a:pPr/>
              <a:t>3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333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altLang="en-US" dirty="0"/>
              <a:t>Housekeeping </a:t>
            </a:r>
          </a:p>
        </p:txBody>
      </p:sp>
      <p:sp>
        <p:nvSpPr>
          <p:cNvPr id="8195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altLang="en-US" dirty="0"/>
              <a:t>Paperwork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altLang="en-US" dirty="0"/>
              <a:t>Mandatory attendance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altLang="en-US" dirty="0"/>
              <a:t>Breaks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altLang="en-US" dirty="0"/>
              <a:t>Facility 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altLang="en-US" dirty="0"/>
              <a:t>Interruptions </a:t>
            </a:r>
          </a:p>
          <a:p>
            <a:pPr lvl="2">
              <a:lnSpc>
                <a:spcPct val="100000"/>
              </a:lnSpc>
              <a:spcAft>
                <a:spcPts val="1200"/>
              </a:spcAft>
            </a:pPr>
            <a:r>
              <a:rPr lang="en-US" altLang="en-US" dirty="0"/>
              <a:t>All electronic devices off  </a:t>
            </a:r>
          </a:p>
          <a:p>
            <a:endParaRPr lang="en-US" alt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424738" y="6483350"/>
            <a:ext cx="1708150" cy="365125"/>
          </a:xfrm>
        </p:spPr>
        <p:txBody>
          <a:bodyPr/>
          <a:lstStyle/>
          <a:p>
            <a:r>
              <a:rPr lang="en-US"/>
              <a:t>1-</a:t>
            </a:r>
            <a:fld id="{85246FAA-0EF3-4595-A9F8-079A1D9830D9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8197" name="Picture 7" descr="rest-are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288" y="3429000"/>
            <a:ext cx="4117087" cy="2194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en-US" dirty="0"/>
              <a:t>Participant Introductions 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57200" y="2519264"/>
            <a:ext cx="8229600" cy="3607215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altLang="en-US" dirty="0"/>
              <a:t>Name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altLang="en-US" dirty="0"/>
              <a:t>Agency affiliation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altLang="en-US" dirty="0"/>
              <a:t>Experience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424738" y="6483350"/>
            <a:ext cx="1708150" cy="365125"/>
          </a:xfrm>
        </p:spPr>
        <p:txBody>
          <a:bodyPr/>
          <a:lstStyle/>
          <a:p>
            <a:r>
              <a:rPr lang="en-US"/>
              <a:t>1-</a:t>
            </a:r>
            <a:fld id="{85246FAA-0EF3-4595-A9F8-079A1D9830D9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16">
            <a:extLst>
              <a:ext uri="{FF2B5EF4-FFF2-40B4-BE49-F238E27FC236}">
                <a16:creationId xmlns:a16="http://schemas.microsoft.com/office/drawing/2014/main" id="{2D8C9F45-89FF-458D-B1A6-587B80652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76800" y="3330446"/>
            <a:ext cx="4743406" cy="3155018"/>
          </a:xfrm>
          <a:prstGeom prst="rect">
            <a:avLst/>
          </a:prstGeom>
          <a:ln>
            <a:noFill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198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304800" y="466530"/>
            <a:ext cx="8534400" cy="1399591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en-US" dirty="0"/>
              <a:t>Drug Recognition Expert (DRE) Certification Phases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</a:t>
            </a:r>
            <a:fld id="{8E1198D7-76BF-4D33-BDC0-C14D10B89160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2306472" y="2511192"/>
            <a:ext cx="4490114" cy="70968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chemeClr val="accent3"/>
                </a:solidFill>
                <a:latin typeface="+mj-lt"/>
              </a:rPr>
              <a:t>DRE Pre-School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322394" y="3632587"/>
            <a:ext cx="4490114" cy="709684"/>
          </a:xfrm>
          <a:prstGeom prst="round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  <a:latin typeface="+mj-lt"/>
              </a:rPr>
              <a:t>DRE 7-Day School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295099" y="4751697"/>
            <a:ext cx="4490114" cy="70968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chemeClr val="accent3"/>
                </a:solidFill>
                <a:latin typeface="+mj-lt"/>
              </a:rPr>
              <a:t>Field Certification</a:t>
            </a:r>
          </a:p>
        </p:txBody>
      </p:sp>
      <p:sp>
        <p:nvSpPr>
          <p:cNvPr id="11" name="Freeform 10"/>
          <p:cNvSpPr/>
          <p:nvPr/>
        </p:nvSpPr>
        <p:spPr>
          <a:xfrm>
            <a:off x="2497138" y="2661457"/>
            <a:ext cx="396875" cy="354013"/>
          </a:xfrm>
          <a:custGeom>
            <a:avLst/>
            <a:gdLst>
              <a:gd name="connsiteX0" fmla="*/ 0 w 327546"/>
              <a:gd name="connsiteY0" fmla="*/ 150126 h 272956"/>
              <a:gd name="connsiteX1" fmla="*/ 136478 w 327546"/>
              <a:gd name="connsiteY1" fmla="*/ 272956 h 272956"/>
              <a:gd name="connsiteX2" fmla="*/ 327546 w 327546"/>
              <a:gd name="connsiteY2" fmla="*/ 0 h 272956"/>
              <a:gd name="connsiteX3" fmla="*/ 204716 w 327546"/>
              <a:gd name="connsiteY3" fmla="*/ 0 h 272956"/>
              <a:gd name="connsiteX4" fmla="*/ 150125 w 327546"/>
              <a:gd name="connsiteY4" fmla="*/ 232012 h 272956"/>
              <a:gd name="connsiteX5" fmla="*/ 81887 w 327546"/>
              <a:gd name="connsiteY5" fmla="*/ 122830 h 272956"/>
              <a:gd name="connsiteX6" fmla="*/ 0 w 327546"/>
              <a:gd name="connsiteY6" fmla="*/ 150126 h 272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7546" h="272956">
                <a:moveTo>
                  <a:pt x="0" y="150126"/>
                </a:moveTo>
                <a:lnTo>
                  <a:pt x="136478" y="272956"/>
                </a:lnTo>
                <a:lnTo>
                  <a:pt x="327546" y="0"/>
                </a:lnTo>
                <a:lnTo>
                  <a:pt x="204716" y="0"/>
                </a:lnTo>
                <a:lnTo>
                  <a:pt x="150125" y="232012"/>
                </a:lnTo>
                <a:lnTo>
                  <a:pt x="81887" y="122830"/>
                </a:lnTo>
                <a:lnTo>
                  <a:pt x="0" y="15012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Down Arrow 11"/>
          <p:cNvSpPr/>
          <p:nvPr/>
        </p:nvSpPr>
        <p:spPr>
          <a:xfrm>
            <a:off x="4367213" y="3275820"/>
            <a:ext cx="327025" cy="314325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4383088" y="4396595"/>
            <a:ext cx="327025" cy="314325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accent1">
                  <a:lumMod val="2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5901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Course Goal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F4C4F4-9833-4699-BD62-0F749D020B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Prevent crashes, deaths and injuries caused by drug-impaired drivers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1-</a:t>
            </a:r>
            <a:fld id="{5C12D4F4-8E4C-42F9-932B-9E81ADC6F5A0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5" descr="crash1"/>
          <p:cNvPicPr>
            <a:picLocks noChangeAspect="1" noChangeArrowheads="1"/>
          </p:cNvPicPr>
          <p:nvPr/>
        </p:nvPicPr>
        <p:blipFill>
          <a:blip r:embed="rId4"/>
          <a:srcRect l="13000" t="20000" r="7600" b="38715"/>
          <a:stretch>
            <a:fillRect/>
          </a:stretch>
        </p:blipFill>
        <p:spPr bwMode="auto">
          <a:xfrm>
            <a:off x="765175" y="3154845"/>
            <a:ext cx="3630613" cy="264318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6" descr="04-104788 02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867275" y="3159607"/>
            <a:ext cx="3549650" cy="2662238"/>
          </a:xfrm>
          <a:prstGeom prst="rect">
            <a:avLst/>
          </a:prstGeom>
          <a:ln>
            <a:noFill/>
          </a:ln>
          <a:effectLst/>
        </p:spPr>
      </p:pic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DD">
            <a:hlinkClick r:id="" action="ppaction://media"/>
            <a:extLst>
              <a:ext uri="{FF2B5EF4-FFF2-40B4-BE49-F238E27FC236}">
                <a16:creationId xmlns:a16="http://schemas.microsoft.com/office/drawing/2014/main" id="{15AB7EA5-EA98-49F4-9461-A46A08A03073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1141413"/>
            <a:ext cx="8229600" cy="459422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</a:t>
            </a:r>
            <a:fld id="{8E1198D7-76BF-4D33-BDC0-C14D10B89160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537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2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09728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en-US" sz="3600" dirty="0"/>
              <a:t>Incidence of </a:t>
            </a:r>
            <a:br>
              <a:rPr lang="en-US" altLang="en-US" sz="3600" dirty="0"/>
            </a:br>
            <a:r>
              <a:rPr lang="en-US" altLang="en-US" sz="3600" dirty="0"/>
              <a:t>Drug-Impaired Driving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902758"/>
            <a:ext cx="8229600" cy="4223721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California - A study of young male drivers fatally injured in crashes found 51% had used drugs other than alcohol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1-</a:t>
            </a:r>
            <a:fld id="{85246FAA-0EF3-4595-A9F8-079A1D9830D9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Picture 8" descr="MVC-005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053318" y="3828648"/>
            <a:ext cx="3092450" cy="2319337"/>
          </a:xfrm>
          <a:prstGeom prst="rect">
            <a:avLst/>
          </a:prstGeom>
          <a:ln>
            <a:noFill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801272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134700PHOTO" val=""/>
  <p:tag name="MMPROD_134700LOGO" val=""/>
  <p:tag name="MMPROD_NEXTUNIQUEID" val="10753"/>
  <p:tag name="MMPROD_0PHOTO" val=""/>
  <p:tag name="MMPROD_0LOGO" val="iVBORw0KGgoAAAANSUhEUgAAAKwAAACxCAYAAABZeVadAAAAAXNSR0ICQMB9xQAAAAlwSFlzAAAXEgAAFxIBZ5/SUgAAABl0RVh0U29mdHdhcmUATWljcm9zb2Z0IE9mZmljZX/tNXEAAEfFSURBVHja7Z0JXI3ZG8ffe2/7vu+b9pLSZktKEhEphSQSQsgSQigU2QtF2Xeyj8HMMGPGGLNYZvnPYBbDzBjrMPax1e9/nnPvTSj7Urmvz/Ppqtvbfc/7fZ/ze57znHOECRMmCApTWE0xRSMoTAGswhSmALaaGwCl3r37tZo4cXIYey1RtIkC2OoMqzgtLa1bQEDAybCw8NOZEzPbK9pFAWx1hVUluV/yoPpeXpdUlZShLFGCr4/Pr6mpqQpoFcBWP8vNzW1ev379i4IgQNDRgqCpAVUVFTRu1Oj77OzsJoo2UgBbbaxhw4Yujg4OJRrq6hBsbSCk9ILQLwmCtSU02fe869f/LSUlJUbRVgpg37oxvWppYWGxWl1ZBYK5BYTBAyGsXQzR+qUQBvVh0FpASSyBt6fnj6lpaUGKNlMA+9YsNjTUwNzcfIGqktJdQU8fQh/mWdcsh1CyQmprF0JI68+8rhVUmKat617vSFJSUidF2ymAfRuaVdfX23uStobGPUFHB0KnGAhLihioqyGsWwZhPQN3I4N2XTHzur0hWJrxQMzZ3unPlOSUNoo2VAD7xiw1OdnMx8enQF9P74ZgZAQhmQG5bJHUq65joK6XAUtfNy6HaNMSCGOHQPBwhkhJGdYWVj+FhoYlMOg1FO2pAPa1W/OgoBw9La3bPCMQ2YHBSoCuloG67IGHLVkGETNhEwN542IIk9Mh1K8LCfs9G0vLv9u3bx+vaE8FsK/NsrKyjFq0aJFjYmBwXaSqCqFZMwh5sxmca6SetWRpBWiXP3hN0G5gP9vMvPC0MRBc7FkgJoa1peXPoaGhkc7OzsqK9lUA+8otqn3USFMjo/8EpkWFsFYM1nwG5qry7l/EIZUZyQO5LFgvA3kj+/oekwcThzFP6waRshKM9Q3+dnR07llSUiJWtLEC2FdiAFSTk5MGM494Wsw8oxAQCGHmLAirGaxrlz8AUg4s97ZycJc/8Lbr2Ps2MGA3zIcwi3napj5cHuhoah23s7NT5GkVwL4SWFViY2PH2tlY3RaTZ/XwgpCTy+BbWwHQChKAZMG6CkFXRZDlwdgm9p7tTNMWToDg7QqxSIC+ts5Jb2/vNuzviRTtrgD2RWFV6pHUI9na2uqsQJ7Vxw/C+IkQlq/kUkAkh7AcVnn3v/xhYB97zd6zkb3etpB56pEQWjaBWEcThvqGv4aEhEzJzc01V7S/AtjntvTRo0d41vO4IJFIWKDkDiErh8G6mskAJgU2kK2UZgA20Vf2/81rZMbes5l54C0y2yT73pZV0v9vXCn9nS0M2u0M2mVTIIQHcnlgYmh4Ly4ubhl7WKwU90AB7LN6VklKSkoXr3qe15SVmAxwrwchg3nWNeuYN6VcK9OhKwm0BRCWFEBYOAfC3OkQpkyAaOJYiCaNZ4HVOIhGDoEwgtmEsRCy2feyZV/nTINQzH5n0Tx2Hvb7mwrZ/7OYNq4PQSyCvZ0dEhMTV23fvt1CcT8UwD7VMjIyWnh4eJwgjyeYWUAYms6gZF153kwGHwuWhvSH0DkaQquWEPx9IDjaQ7CzhWBuDsHUVGYmEAz0IOjrSV+bmT74mZ0N+506EOp7MjkQws4VCWHacAiLGbStm0CQiGCsZ1Davn37eT/99JOp4p4ogK3SWIBl4uLislJbXYNBZgmhzwAWZM2AENURgqszBAsGpaEhBA32cwrCCOqXMdLGamrMiztANGMYRIszIbQJgIid29zI5EZYaNjyXbt2+SrujQLYx2RAenp6Wzs7ux3KEsldwYZ5wOHjIOTOhRAY8hBkYmbsPSxI0odH3bpo2bIlmDdEnz59MHToUAwePLhSGzJkCPr27YsOHTogLCyMyg5hzOBXYbKDvLnIwZr9ze4QLWFyIiEcgrYG1FVV4e7uftLJyWlx+6ioDBaQBSqAfUeBPXHihBqDwdLX17c186rTmAz4RVdTk4GiA6FrTwiT86AcGw8ja1s4Ml3ZLDAQXeK6IH1UOvLy8rBy5Up88MEHOHz4MFjXjfPnz+PatWu4evVqpUY/u3DhAo4dO4YjR45gz549WLVqFebMmYPR6aOQ0KULWiTGwXZeBlSXjYdSdDAEXU3+kFAxuLOzM9zc3A7WqVMnp2PHjr1Yb2B7+fJlLQWwtd+bipmHC/Hz85ttamr6qYaGxklNTSkYgj7r7qM6Q3t2EdrPK0b6pElYvnQpPt+3D0ePHsVff53G9evX8aqPGzdu4MyZv/Hz8eNYu28Pmq6YDs2iUVAdFAOxsd5DHp4+q4mJyXVLS8vP27ZtuyouLq4be2BsFcDWMqP8JvOmrczNzUeym31OjWlHJaUKOlRHF0JsD6jPXYqUzw/i4rXrKL17B2/8KAM++PZrhJTkw2BDDjR6t4NIX/sx/UujbqpMMtja2t6MjIz8JCQkpF1qaqqxAtgabmfOnDFOTEzs6+3t/Z6BgcEVdrPvWlhYoE4de6iwrpYDQDMGWrWHMHshOn18AMevXH2cooe+vmJCHznv/Xv3sPuHQ4hcOQuGy0ZBs1sYxFrqMg+rBRtbO2hr65bDq6ysDGNj44tMLpQkJSX1KCkpqdVSoVZeVFFRkcbAgQPjAgMD1zGPel1NXR2mpmYIbBaEKBb1Ozk68QCKwxrQApKJeejCYD184VKVQJXR19fF7CMnLr17Dwf+9y3arpsB04XDod+/HSSG2lARS+Dg4IiIdpEIDm4OevgqgssCx0uOjo6Foew4dOiQjgLYam4sEFEPDg4OYF1/vpGR0SVtLS1YWVkjpEVLjEwfjTFjx6Nho8ZQEosgqKhCCGkLUU4hOn74BX67cq0Kz/r2jgM/fY+4zXPhuGUCjId2hDLTtBJBBD+/Bhg8JA2jR49Hu8hoOLu4gGQOgUtSR1dX9w8fH5+S+Pj4cKZxTRTAVkPLysqyYh51pLW19QkaUtVisPo3aIhhaSMwr2ABpk6bibZt20OVtCvlUf2bQsjKQ5MtH2P3n2erFagPXC2w94fD6PFeIZzWjIFZ3wgoGelAxMD09vbF+AmTML94MTLGZiKsVWsYm5hAJBKVe1xPT8/LXbp0KU5OTq41I2c1/gLS09M1vT08gpmG26atrX1XT08fjRs1Qd++KRzS4oVL2ddZaNYsmOc2BZEYQoMgiMbPRvj2T7H/7EXcKy2tVE9WC2bv3cfPJ09gwJYCeK0ZhTpjO0PN2ohJGhE8PD2RPmoM5s6bj9n58zBk6HC0aRPBexUKzAheHR2dMiaLtnXs2LETCz41FcC+3ejfhEmA2Xr6eicpiHJk2jSheyKmz5iNBUWLOayzZs9FJNOtykrKUr3nVh/iUdPRZPPH+ILBWmUAVA3YLa3w+qcTP6Pfxnw02ZYFt/Fx0LA15tdjb1cHAwcOxvwFi/j15s0pwPARoxEQ0BQaGprlWQUrK6uLTCbkxMbGGiiAffP5VDUGapC1tdUifX39O4ZGRmgR2hKjx4xjN6wQhezm0Q2cOTMPkR2iYGRgIIXV3hVCSgYal+zGzlNnmGd9PANQxv+VVg9iyyp62nv49vhPyN69CkHrRsMrKw7azub8upydXDFs+Ej+kNJ1FxQWI2dyLuLi4uHi4gYJk0DkbVVVVW8waD/s3bt3CDtljZyeUyOT/wkJCb1YRHxSVVUNdewd0LlLV0ydPgtFxUtQOH8hN7pp5G319GQpIHsXCH1Gwnbpdqw6fuopaabqJw3kx5mzZzBi8zyEbRgD77Ex0LY14tdXz8MTmVmT+HXT9RO4c+ctwKjRY5m3DYS6unr54IO7u/tRX1/fGrlOQo36sKGhoYbe3p6Zpubmp0xMzRAUHIKRTMPlz5nHb9S8giJ+s2bnzUWv3n1hzbQch9XUCkKvEbBbvB3zf/gNN+7eq55B1jMeR0/+isnvL0aHDaPRODceZg2cIFGSwKOuB/qlDGS9zHzML5Q+tARu9uSp6BjTmeefBeZpKZOgpqb2c1BQUE5+fr6LAtjXYJmZmaYseJjJov9SCioSevTEjFn5mM+6wYL5D2Cdx25Sr159YWpiKoXVhMHaqS9sF25H/ncncOd+aU3l9KEPTZ52+s7F6Lg1AyGzesCorhW/XlsbWwwcPJS1QxEKFjBoC6Qed+68Ih6gedTzZO+TZhJMTU3RtGnTj1jb1lMA+2ozAc28vLw26ujq/ufj44uUAYMwZ24h9x4EKkFKN4jSV6mDh6EOC0Q4rObMwyYMhmHeWkw79DOulXvW0ppI62ODDOcuncfcncvQc0MGWuTGwdTLBhIVJSaTHJHMPO1s0vPM08of5vkMYNL5lDHR15fqekr/ubm5bY+Li2uoAPYVWEZGRitXV9cf9fT0ENw8BNk5U1hXt4DdAKlXld8M6v5ShwyDi5MLz1MKGtoQYpOhnb8OIz7/Hpf/u1OFVq2Rrrb8uHz5EhbvWYvuG0eg7fwesAty4yBaWlqhT99+/CHmPQ9rJ6m+LcY0pvfj4rpBn9YFY+8lfWtjY/O1p6dnUwWwLx5ciVhXFVivXr2Devr6aBYUjJycXB4JkzelgEJ+E8hzjBg5ikXErlLPqmsIITwBhtNWIvOrozh9/dYjoMpel9VgWCt89nMXz2PBh8vQ9/0xaF/QAzaN7Hk7WFhYIT6hO9f0cmjJFhQtYrq/EF3i4mFtbcPfS4MtRkZGexi01bpovDp71mYNGzY8SAMBrcPbIHfqDA4rabF584oqNP5i/jN//wZSWGlwIDwOQs5KpHx8BFdv362kZ62p3rXssQdP/p1rV69i4a7lGLh1FDoWdUedpk68PXR0dNC7d3J5ACZ/0OUP/oBBqbCxtS2H1tjY+D3W7k4KYJ8PVh8PD4/97IlHWFhrTJ02ozywIqNGn0tBBfMak7Jz+Xs0aCxdncmAoA5QHV+MmPe+xJHz/1Z608tkyNa86KusitfS4/zFC1jB5EHqtnR0WpAAxyBnCGJpINav30Dk5Rdi3nyp1pdLKYoFknr1gbWNjTxXW2ZmZvaeu7t7XQWwzzZ61dLb2/uwrq4eHwyYMTNP6g0I1IIKnrV4MSbnTkPjJk35elWCMvOsobFQmrgcfT86wmTAf0+8ubX1oBkOqz9ci7Rto9BzXR/Uj64PkUSAgb4hoqJiMXN2Pgrkwao8s8IAHpE+CvW8PMsLaExMTD4ICAiodtBWqw+Tlpbm06BBgy8I1qaBQZg0aUp5JoB71Xlyz7AIM2bkISo6hnlWqg+QQPBvAeXRhYjc8iV+vHjlKd6pdh1lj1zfpYv/YPtX2zHuo/HotToJ7mFM24soI6CNrt0SmKctKM8eUJsStKRrKftiJdO0ampqZS4uLusiIiKqVZ622nyQ/Px8fX9//+0UsVLwNG78BN7lyxtV7hEI4GnTZ6NN23bSKFdJBUL9YAhDZyNq8wEcPHP5oRtZ9o542LJHCs1v3ryBHQd2YOzWMei5NB4+HepBSVXCPW2XLvH8gZf3XPLglUBOSupDdQflKS8vL69NK1asqDZTzqvLCJa2ra1tqrKy8g1KX/Xu3ReFLPKfx3Tr3AreVT6K1alzV77pBa+88gqCaGgeQtbuw1dnLj3mdd4JaB+6tAc55ps3bmH3lx9h0gdjMXBDEhp38YGymhL3tO3aRWI6g1Y6qPBA01LlV+8+yTAzN+PQMmmA6OjoOUVFRdUC2moBbEhISG99fb2LKiqqaNUqnD/9NEozt0AK6twKWqsXCxCsLKRFH4KtG4Tek1Cv+EPsOnG2EiRrR671Bcnlx93/7uKz7z5B1o6RGLa1F/zb15XqVLESOsZ0wqzZczB//sOaNn9OAZNbHaEmqz8wNze/3rhx4/4KYJmlpqYGOTo6/kARqqurG8aOzZKmX+YXcWDnVXj6+6UMgqW5pXRgwJpFwF1Gwr1wJ1b87w/8d+9+JTft3Qm2nnTN//33H3Z+8R4mvTcCA1Z0QYOoulDVVIKuth4iI6NZYCsd4q4ou2iApmnTZiwAk5Zlsp7v6+DgYJ93GlimW03r16+/l+o1KdAaMGBweXmcXLvSWDi9Th08FOZm0m5KcPCC0G8q3OZ/iM3H/nooSaU4KuthgHt37uPg919h2vtjkPVJMqLSg6GqpcQ8rTJahIZhQnYua+di1t4PxwqBgcE83SWbwfDpjBkzHN9JYFkbqrInNlVbW/sGpVGCg0N4MUvFEZmCQqmljxlLjSWF1ZAFBLHDYJO/A/nf/IY79+89uDk1eeTqDRyl90rx+ZE9mLlrNDJ39kJQQn2oaalAhQWu1P4TJ+U+qM+QDS7QXDj5aJixsTGYfBv+TgKbmJiYwAKtc9QQ7nU9MHZc5sOelb2mBhs+cjScXV2gTBMHjawhdBoBu6kbsfS7U7h259EywWpSeF3dvGyFopl7d+/i8I/fYN6OScjY0g3RI5pC30wTEpHUaeRMmVaePaB7QAMLcV27QV9fWndgaGj4U2BgYAze0o7lbwXWgIAAY0tLy/dICtDQa58+/Xg9QEVgC/ko1hR4eXpJPaseC7Q6j4LJjO3I+/qXBzKA93qlClifiOzjbXP05x8xe9sozPisN3pMbAF9Uw2IxRIObXaOVB5UHA3rEBVdvvgIxRws9vB4J4BlbaUfExMzkUmBf+niGzRoiMmTpz5UUUTd0vjMiUw/BUFVWQJBTQtCWE/oTVyPyfuO4fS1/yrxrDW0ZPC1w1pW6ev79+/jq+8/R/EH2cj9oCcSsgJhZKXJ2lsVTQKaYuz4CdzT8govdj/GZU6As7O0uEhDQ+OOh4fH0HcC2KFDh0b6+/vfJCGvra2DPsn9eaPIveuC4iV8ODYouDlUJDTkqgGhaUdojGLyYPf/8O+tu1XeEIWHrUISPNpWZXJoS3H0tx+w5KMJmPZhN8SNaAw9Y0plifmiI+RpuaalOg5mXeMTyqfa1KlT52hWVlZwrQa2qKhI193dfT3NcKW1oahohZLXBXyAYAFvlKkzZqFt23ZQV1VmsLLGCe4G1dErMHjnEZy/cVvB3ytBt8L/2JfjJ37E4h05mLWzB5Kzg2FRRwcqyirw92uIUaPHobBoEeYvXIwp02aiYaNGPGtAc8O8vb0/yMxMt6y1wAYFBbXU0dE5T0+og4MDXwCCj65QGqVoIYN1Ntq17wBtWlFQRQ2CXwTEQxei47oD+OHsvwo/+hrx/eXEMazcnYPCvd0xYGoQTKy0uCf182mIrAk5vNiIer+UgYNhYSkdumWB2LWIiIietRLY2NhYLSsrqyIWaJWqq2sgJqYTE/PzpbNcWbdDr2NiO0NXS1O6MktAR4hSi9B9w1f4+Z9rKC0rVeD6Ov0t+++p07+i5NMZmPdhV/Sb1ARWjrqQsEDM08MLQ4cO5/KApt10iI7hPSTVzzLHs4lJA+NaB2xwcHBfPT29MzyN5e6BzMxJMlG/kC92Ed+tB/T1ZOuhereEeMgiRK/9Cr9eul6hgRXQvnpoH64O/uOvU1j/wSwU7e6KzGVh8GgkncxpZ2eHtOGjULx4OSZmTykPwLS0tC75+vq2rVXAZmZmGjLv+qGamip0dHURH9+dVwbNX7CYT9VI7NkLFrRphQrTrPWaQ+g5DZEr9+PAn/880rgKYF+tf60IrPQ7pfeB30/9gq37ZmL5/u4YXRAMe3epI/H08sGYjPF8MCe6YyyfWi4Wi8rq1au3OSEhwabWANuwYcOOTLvepIv29fPnSwlR9zKfifm0tJFwqGMn9ayuTSAkzUL9OR9h/8nzT+jGFMC+NLBlD4CVHg/nav86/Tu2fjobyz+Nx8hZAXCsKx048PT0YoHYGAZuJmztpFNrdHV1b7IALKZWAJuamqrKvGsxDRJoammhZ1JvLFy0hI9Zpw1Ph7ubO985RbDxgnKPKQgs/ATbjv6N+0/UrApgX42LfWRS5kNrIwFnz57Grv1FWP5xV2QvCoRvU1OIJWI4OrnwuWBdunTlNbOUNbC3t9+Snp5uUOOBbd26dWMWTXLtWq+eJybnzsDChUsxatQYpoNcZGWC3hA6TUJAwcf49ORFBZDVgWXZceHiBWzbm4d1n8chb20L1PWVLo3k6urOi73r1vXg/zcwMDgfFxcfVaOBLSkpkfj7+49XUlK6S1El1V9SkDUuaxKYTJCuZWrpDiFmHOpkv48Vh06hfH02BbRvGdkHedoz505j35GV2Li/ByYuaAK/psZQUpbAwdGFB190Hynz4+fnN//EiROaNRbYgoICX0dHx6/pCaQnMXNCNsZnTYS3tw9UaOKgviWEqDHwmL4LK7/9A7fu3q/iOVccbw1Y2XHj5k3s/WoV1u3thKJtQQiJsGCgChAJSuWLKPv4eF+eOHFipxoJLLtGEdOvBQxYvj4pDetNmToDQcFBsmIWBmuLvnCcsAWLvj6Ju6WlT+iYFMebB/ZxcGmVmZ1787Hty65YuCUILdqaQ1lZVL7PAk3L9/HxyWJvFdc4YGlSobW19U4q/KV6SpqRGR7eFpTaEvRtILRKhenYTZj/xQncvne/kgZTFLO8fQ8rs7IH4F66dAkHv9+KXQd6YfUHwYiKt4WyirgcWhubOp8xR+VQ44DNysqMtLOz4xVZPr5+CG3ZCtoa6hC0TZhnHQDd4WsxbOt3uFRpfYCiVLB6AFvR4T74/+3/7uLTL1Zg62exWP5+U7SIMIe6hlheL/uvu7t7SI0D1tHRfqi2tjTlQWPPOjTkqsSAbZ4M/TFbMX7H/3Dp5p13jYRac1y7fg2ffbke2/d1w/tfBqHXQHuoqpI8EN1ljioDr0kWvC79qu1s77xSvr6+dE8sBqxXe2gNXIaBG7/F6X9vKu56Dfe8t27dxpeH1uLjg3HY8nFTdIg1Z5KPVo2x+D00tHX064D2tQCbnZnt6erqerJ8u0kNPQgBiRAnFWPAhsM4e/XWg55G0fXXMFgfji/+u3UTh7/biV37+mDjhw3QN9UWJqbq0Ncz/svD1X14aGisZrUGll2DKCoqqpOWltY1DqtYCYJPDJQGrUPM0i/xx2WFZ61tnpbmgX73v7346EAcPv+uCQaPrAMdHSWoq2ldt7Oz70/5+GoL7Jo1a+zat2+3S01VRbqMkFMg1BIL0GftIRz+85Is6CyTWmnZg9cye6lmLCt7or3sUVpaitu3b/N5/hW3m6cduel7d+7c4e95aRxe8hqe1g5PMpo6c+/evWf4ew//jK7/vR2FyC9uiC0f+SB5oBWMjVVplZkTtraOA0JDQ7WqHbDsc6u0bNlyspmp8W0xLcDgHgohKhfRxV/g/LXbLLpk3cehQ/j449345JNP8MnHzD75GHv27Mbnn3+O8+fPv/BNJpC+//57du6PpeeW2Z49e/i5L1648ELnpZt3+fJl/PLLL9i1axfmzZuHadOmYfDgwejTpw/69u2LMWPGID8/H0uWLOHv+emnn3Dx4kWm8W499987ffo0/9wVr0P+mj7D3bt3n/j7F9h17tu3j193xXZ4FqPf2bRpE7fdu3fz8/z+++/84Xz87z5eiPTp3n2IaNcMo7Pq4NNv/DB8lC2MjFShrq51xdradlhRUZF2tQGWYE1ISBhgamJ8kUsBl2AI8YVomLsbB05KywRPsotv164dzMzMYG1tXW7m5maoX78+duzY8cLAEuxJSUmwtLTki5k9OLc5LWiGDz744LnOR17zo48+QlZWFsLDw8E0OT83rf1FBR80g5QHlMxonpOuri6ldPh7nJycEBAQgOTkZA7xkSNH+Pme5VixYgVtK8/PI78Gek31qOPHj8flS5ee+Ps7d+6Eh4cHv+6KbfysRveGTN6GdK7IyEiMGjUK27dv5w9iVd729Okz6J7QC2bmKsie5oADhxsga2IdWFiosGBM/VJQUNB6Bq1vtQB29OiM3u7u7heki13YQ+g4FR45e7D66wf1AcePH6eRkPIkc0Wjee/r169/YWD//vtvtGnTptJzE2TkNZ71OHbsGCZPnswX76AaiMrO+SxGMBPEwcHBmDVrFvfUTzvIg1d1vgEDBlQBzIOD6UX+QL3oZ67KaACIHsQRI0bg4DffVAosTWrMzs7hu9R4eKhh/QZn/HDUD+mjbZg8UIaWph7t97v1xIkTlm8NWPY5lTt37pxka239lzKVCVozINtNgErsVBRs+Qy3Kix28fPPP/Oil8oahFbJ27BhwwsDe+bMGbRv377Sc9OKJVu2bHmm7p/eR59RPjv0VZmLiwv3tE87CgsLOeiP/j559NTU1KcCu3HjxvJFL16H0QRS8rrMU+L69euP/f2VK1fAwMCIAS5g9EhVXLpgg19P0KZ3lszrK0FP1/B+m/CI1ez3rd4KsOMyM1NdXJykMsDMHULsTAhdCmDSoC0OfLrnoYupzsBSgPH+++/TLoGv5Ua3atUK//77b40HtmLdAMmlR3uNTz/9lLWhdIXEhM4CLp6S4P4tU/z1pxuWLrNlsCuzXkub9TotdubnF3m9UWBHZ4yO8vH1Pa2urgbBgMmAVmMYsLMgODSHp28D/O/7b2sMsBSwdejQobzy6Fm6SOp6abrz095LsGVkZDzTddQUYKV1AzZYu3bNY/e4adNA/vO2rQT8/j3rhP9Tws0rpvj7tAvmF1qiTh0laGsboFGjxrRYcp03AuzQoUNjmMY7pazEGtfADkLrsRDiiiA4NeMfNqJtOM6eO1cjgKUMA3kLNdrYo4qbQ7sG0vkzMzMxZ84cHhyRXly3bh3vHkmjEpRxcXG8yySg5b9LQd+HH3741oGtV68ez3DMnTsXeXl5VRplPCZOnMivhQKvJ0EbFhaGUydPlv/9K1euoJ3sPnh7CvjyEwbsPQGl1yS4fVUfF87WQXGRKYNWzOSFJq2OuD0/v8D/tQKbnZ3dloH3gzoFJDqWEIIGQ0gqgRA+GYKmdJZlz56Jj6V1qiuwp06dqjJgo6nMrVu3ZtpsJQ8an3RQDvOPP/7gKSHWRmjRogXvOilb8DTQ3gSwMTExz9Wmf/75J/OgaxEaGsq1a2XnNNA34H+z4sNP18u3EbUS8MFWBux9ZtcJWgH3bmjj3GlrLCwygbc3LWFvBD+/RntSUlI8Xguw7MNrBAQE7DbU14OgbsRgTYWQsALibpsgajqSfc+Qf9gRw4c/1gDVFdiDBw9yr1jZ71JK6VkCtsq89tGjR7k33rp1K4f5bQNLkocS/M977N27l2c6qsqEjBw5svxzUeA6btw49jMJdLQEbF7NYC0TUMZgBbOy6yLmaXXw7wUrrFttDMc6dK1q8KjnsyUjM9vxlQLr6+tryG5gtqqy0g2ROmsU/0QI8Sshjl8PSZfNEPn1h6CkwS8kJyenxgD75ZdfwtnZucronoB+0YPApZ7mWUepXjewLzKYQZ+9oKCAb1JX2XlbtmzJYwD5e0keKSvTaogCli0QcUlAHpbbNak8IE97+bwJlhbrooGvhMkxrfuu7h7vRUVF+b8SYJlnNbO1tV2orqp8gy/Q5t0Fos6LmG5dB1HH1QzYLRB5JfKFxOgi6AJrCrCHDx/mOrOy39XQ0MDUqVO553gTR3UElo6vv/4adevWrfS8lJ+l7ID8WL16NYNb2tPOnMwgvSEzGbDl4F5Xxc1/9PHZR7oIaiqBWKLKAjn7T5g8cHspYBloKszT5GprqJWKVBis9aIhdJwPoetaCDGrII5mwHZmHtYjTtq4EjGWLl1aY4A9ceIE12lVBRZ0o6hrp8GJdxVYGm729/ev8t5VDCq3bdsGQ0NpLDM5SyYHboq4HAAZlwci/v2y62q4d0UX72/SRJOGUgdhZVVnK+vN/V8I2PT0dLOAgMaZ2prqUs/qGQuh8xIG63qIYxioBGvHNRB32QqRc3vZlF99/qHfJLBnz559qSzB2LFjnzhYQOkrOj/pUXo43jVgSRaVL9tfiWyiugP5QfCamlrwn40aJuD2PwzQW3LvKgWVg3tdCi5uKOHeVQ18s08VnaJpuFuJeWij/c7u7kHPBSyL9nQDAwOmm5oY/SdIWJTo3BpC1DwGK5MBDFaSAmJmIuZlJXHbGLAR0m1yzMz4OPzzAvs8w6ePHufOneNj3i+ah/3qq694cv9puUdK8/Tr14/XJvzzzz+vpAqsJgC7Zs0afo8qOy8FZBVH8Q4dOgRb2zr8Z317CrjyNwPztgxYWeBVLg/kdkMC/KeCg58poWWIAD1dFbpvH7m7uzs+M7BBQYHj9HS1r/NkugPrMiMLIO7MJEDsaimwzAQCtuPDwJqZmVaad3wSsNTI06dPxw8//MCNRPx33333VKP3UXdFlUZBQUEvDCyVBdJ7qgq+Ho2MabnQbt26obi4mKfFagKwLKDhJZDPe9D96NixY5WDKlS1Rikw+UH3pE4dB/6zZAbs1TMyYK8/8LIVtWy5se+XXhPjh69E6JVIO5Erl2lp6X5obm7e4KnA9u7dO8LCwvwsL8C28IEQPgNClw0M0jUcUKlnfXXAUqKdhkXpaSUj+J7VmjdvjsaNG/NCk5epJaCKqsWLF/MEO+Vfn2W0h6qiKL9JQSY9QM9alfU2gCVJQ/W7lGKjcsEnGZUUyksdO3fuXGVBDWUOFi1axGVVpcAmVQasINOvjwB7laQDSQQRiucIMDUW04jYCWd7+/AqgWV/T5XKBF2cHP8U002zDYbQisHaeS0DdC0PsAhauRR4VcC+TntWYOmgbADpsYEDB/KSvmf9G9ra2mCBAoYPH869fWWFIW8bWDc3Nz5SN2XKFD6wUZVNmjSJ1/vSgAm1wZMeXpJRVDNb8Xg6sGKpdq0ILL2+KeD+VRHe3yigRZAIRga6x+1tXSOSQ0PVqgQ2MTGxm5OD/QUl2mbI0BVC6GQIndZzSCXRDMyOKxms7HUtBVZ+0Px7Gn6l4UlaDKSqkZ7K5ALV9tIQ6KM38m0DS106nedZ7FlqKqh3qSwb9GRgRQ9grQjsDeZxb4ixf48Ijf0FqKhqXbW2tRtQZdCVm5urNmLo0K7sifpNQmWCBk4QgjMhkASIWc0hFcuCLCmwa2o1sHRQ10mF4TTUytqHNgnmxdXPUnpI0LQJD8ea1aufqUrrTQD7Ko1SfQsWLOC1A5Vp3id6WLlH5RkDMjFunFfCzq0ihIWyB8HCCgFNg5bHJiQYVgnsujXr+rZq2eoKd//KTK/4JjPPWsJlgCRGlrpicAoxUs8qZpBW1LDiR4B93ixBdQT2UalA6SwqQaRCavK6z6JzCXCCndJutQFY+mw0jE2DA1VN1/n222+ZlLCXBmQ9K9ewuCaVBWVXJSzQUsaeHUrw8aYVvXURE9tl595PP3V+Yh5248ZtbcLCwudoqKv+K4hovdZACO3mQ8SgFcdIPauEIJV9lcjhlQdgcVshyIA1MjLkN/Z5gKVKKUreU+EEGUWez2qUZoqPj+dwvC5gKx4UuFAajMbMKeB7WoU/BSYsiOXzrWoqsBQUN2jQgFekffHFF0+cW0Zz0MzNpRt3pKUKuHXhQR62rDzIkmYE7jFYfzysgrCWFAcYoVmzlu/v37/f4ZlGuliDKNva2kzTUFO9w6Gt2wmiqKUQYqWyQIkPEqzmHpdkAYeVvhfNJELcFojcY/mHVFdT5U/g8wBLUFFlkDxKpajzWY1SUpRaioiIeCPAyg/KadKw7ujRo3lm4Uk6l0ZwZs6c+dS00uvWsNQr0Lno65OM5qiRAyBIO3XqxCdaUsbg5s2nT9N/7733yke6csbJIL31IDsgrScQ4+51FXx3UA39k2nPNg00btz06/z8/EbPVUvAvJyera31JF1NzQsiWq3FuQ2E1rlMHqyWBV4ruSQQyaUAB3e1tPjFqzufz0Pbw1N+8nmAfdmBA9KaLzNw8DIHPTSUOJfPA6sqYKEcL9XPPsk7vU5gaWh11apVvI73aUYTDqk+4Mcff6xUpz7poGvU05MufDxt4oMMgFwO3L8qxu2r6jj4pTo6RIrYw6EGz3reO7Kzs31eqFqLlnn39fUdrK8rWwzDugGTB7N5oQuXB9GyICx61YNArPMmiLx7QxBLvQx5k+cF9m3P6XoVB6XESNpUBS3V3T5paPd1AhsbG/tG2oBy0qqqWtxxLZrHIL0rza3ymtjrYtz8Vx1HDmohrrOE9TyaTBN7H168eLH3S9XDFhUVafj5+WXp6mhfFyTKLKBqBSEyn3nalQ80bbTUu/IgjIBtOASCqrQEjcbm30Vg5R6Gpo9UFV3TAMPbAPZlhmaf9SB5RrlcMXNc6moCSpYzYEul3vUe86y3rmjg+yM6SOyhDH0DNbi4eFLxdvNXMuMgPT1du1mzZtnmZiY3+IiXXQCE8IkQdWXAdpIWvkilAbNOGyE0GwdBQ6pdaIGJR0vy3hVg//e///GRt6pK8VhQUWuBJY1OWRT6e1bmAj7YLOLA3r/CYP1XC8eP6iKlvwr7jCqwtXE8lJKS7P88NdlPfQPztHpBQcEjzEyMr/ALt/Ll0ApxTMvGrpFqWPKwlAILmwZB17a8cR5t3HcFWNKzVa2/QOkwWommtgJ748Z1PpRLf8/DTcAXu6WS4MZlDfxy3BBjRqvD3Fwd1tb230S0jmj3WmbNss+h3C6y3SwjQ4P7AmkzGwZduykQxbMgjAdiJAvWQURpMCPpDnkBTQN4nWlNApYiYPKOz5Por+yg4JFGgarysJQSq13APqhYO3/+HFq1as3/XrMAAd99xbzrbQ2cOGmASZO0mFdVZm1j+xvT8q1e67oE+3/ar5+QkDDaxsrirFjEGtSKeZC2WUwerICYp70YsJFL2fcbSbsDKyscOHCgRgFL+UPqyqkyiWbCUgKcilmedYE3guGzzz7jkw8rg44CMcrb/lWhsqm2AXvk8BH4+koLveNixfjtZy388rsxMjJ1YGoqgbaW4W/BwSEd3tjKL0lJiUOsLc1v8SjYygtC+ywICSwQ68Q8beRyiJza8WkylIt9FMDqDCwNw7LrK4eFcpFUE9CrVy9ewUUFzJQ6o6KWikZAE0TkNen3qcDkSQUylM98UmFMTQd28+bNfNCAAq6x47Xw43EzzJxtwIJQWsdB/6yro2PiG11b6/Lly1pxcXHZdrY250W0QqGlJ4Q2YyF0J2hXQeTVE4JYFcrshtNcKBoVqgnAkjetapoMRfyUw6SUVM+ePcGiWvTv37/8K4FAmvVpI0yUIaBKricVfdd0YPNmz4Wergbiumlgz+cWmLvAgD3EytDR0vnTzs6xd25ystobXwyOfS6VgQMHJnrUdb8oEbHGMHZggVg6hMSVEIJHQqRuyHNwUVEd+FTn6g4sJf5pyPFZK7JedE0qKlB/2jTrmhx0nTv3D4YNHYRuPXSwm8E6u8AIjk4qUFPXPW9r7xjP3iJ6a8ttsj8uGZgycLijvf0NFWUlCGYs2GqbAaFjLkT20pSOk6MD14XVHdiTJ0/y2s/XBSvVGtDw5rMUwNRkYH/430HMzG+HbR9ZYtY8I9jZS2BoaHYvPDycdkhUe1lYX3ptLQag8ogRI+a5u7tfE4slEEycmDwYASGK6VoTZ+hra2LJ4oUPAUtj01UtLkZDgi8DLK09W9m5aSYCaauqDpoNS+ufUsqJwHiVsNIcMPLedO3PctAoUVVVUoMGDXoqsPTQUx1AZeegoetXC+wDKVBWVoqTfy/DNz/5YXmJOZzdJNDVMUCbVm127t6926naLBnPPquGv3/j1gYG+vuUydOaM0/begiEsEFQsnRB6pAhrBu8VQ5sVVOFCdiX9bAvCqy87pUW1CDdTQsY03Qd8vrPuz4sBWt0LTT7gAZPqBDkWdaFfRPAUg/0OjwsDRD98fdOHDreGiU7rRDSSoP1aqZoERL2cW5urlu13JSDdfVe5qZGu5WoRpQ2jwvrDyEiDSG9R+K8rKyOoKLKJnrSaVxbbtRVUfkdAfOiB0FBsNH8KrKHzs0i/W++/vqZG59m4NLCEbSeFhW0UPkidek014weOOol5Eb/b9SoEZcU3bt3596UZipQPvdF5ndR4Tsl3im1Jr8Get2lSxde3U9zrZ50UBsmJibyCYcV25gCRpoFUXHu1ct51gfe9eKVT3Dk5ygUrTJF42aq0NHRLGvdss2mNWvW2FfrbY88PT2bGBrqH1YRsyfalAVibdNglDwb6788Jr1M5smo+6UBBZo+Ijf6Py2i9jIT+OSgVTxv+blPncLNFzw35WCpWol07jfffMMrmB41GrmiaSGkUZ+2B8HTDgLy0Wsgo79P03ZKn7JGF7UhlVo++vu//fYb70VebtOQssdgvf7fYRw/E491O+wR0FwNIiYN7e2dfmUPboMasbFcUEBAYy8Pj/c0NTRK+QbIjTrDY9wKbPvhT9y5p9g/tuYfst3VmGa9cusAfjzdA4s32SIoTFMWHKrcb9KkCa1TpVJjdkLMzS2ycXNx+1CZJjKqakNokQSPnE1Y9sVR3Lt776ELVxw1D1apZ/0BP57phg2fOKFFG20Gqkg+c+QqixlavQ6uXhuwZEzTNWJBy0989q2BBYTwAbBJm4+Fn32H+w81QGmF/5VV+lpxvA0wq27/W3dP4dj5Ydj8uQc6xOlBVU0kG3oW0+DImeTk56vAqhbAygKx2bq6Ov/xKNXUHkJQAlzHL8WqwydwvXyzDgWw1R/YB69v3D6BXy7kYO3HXuiUZAAt7Qc5Y1VVFSruWbx7926dGglsREREXR0dnX3l1fc6RhCaxsJ+7FLM2/cDLlcxpq5AtToA+/hx/fav+PHcCJTsq4/wWF2oqouhoaENFWXpCKGHR10kJvZIfZ1MvVZgc3NzNfz8/Nc9tHeAlh7ztJ1gPaIAk7ftxaUKtQYPP98KbKsTuHfuX2EyIAdbvvZG4mBDBivlzs3h6Vkf6uoaPP8cFBT09d69e31qLLDsOkVt2rTpqq+re0VeXifi0BpAaBIF49QZyN6xHxdu3FR42WoHainkcu2/exfx2+XF2HggEF37GUHfWAxzM2tERcXCx8ef31ddXd1bLG4Z8jp5eu3AyrystYOD05dSjaMKYyNjqNIOKxq6EBpGwGRYHqbt/RbXHikKUQBbXTzrVRz/Zx62fRuMhMEmUGOeVUtTH92790L//oPKF+AzNzc/mJSUZF/jgSUv6+/fcAwtCExPoptbXQQ0CYSmhgYEVU0I/q1gOzIfY9/7DH9VHHYsUyD7pqB81D2UlcN6Bb/8swIlX4cgOcMcxuZKMDQwRqfOcRg7fgIaNmzC76mKikqpl5fXlPz8fKUaD6y06DvJ3tjY+BBdnKGhETrGdEbLsNZQVWGeVpnpW78waA7MxaA17+P0P5eewc8qYH41vFadvrp19wJ+ulCIzd+GoXuaBXSNBNqVG926JWLO3Pno0TOpfI0xV1fXv6Kiohq/CZbeCLBkPj4+OUzn3JQu6NAQw9JGolV4OHS0tZk8YNaoDQwHT8FIFoj9ceX6s7S24nhNwN4vvcM86wZs+j4Mw2bbwsxWBRKxMkJCwjBz1hzMmJkPHz9pEROD9h4Ltia8zlTWWwE2JSXFhemcT2hlGG1tHST1Skbe3AK0a98BGqrMy9I08gatoDJoClLf+xT/PDb2r8gbvNqjtFIHUFp2D6f+/Qhbvo9FWr4D7Nwpw6PEZFwz5E6djqKFi9G3bwp0dHTl5ZM/xcXFeb4pjt4YsOBa1n+EhoYGH0jw9fVDTu50TGbWIqQl+K6KakzT+oVAZ9AEpG3YiV/PnK2igRXHK3KxD3vWsrs4+e9ubPtfVwzLc4a9hzqUWIDcrFlzZGZNRFHxImRNmMR6yAZy71rq6+ubS7sM1TpgybKysuw9PT2/l445q6NN23bImzMP02fMRmSHaOjL6zjr+kOpbwbazV+Fo3+fV7D1RvAtxYl/P8CG7ztiyGx7WDmp8XXS/P0bYwpzKsWLliIvvwBhrcJ5kTtN+albt+6PaWlp3m+SoTcKLGsXcZs2bQZpampe4FNXTEwxeOhw1s0sxew5c9GBQaunrSWVBw1DIfRKR58Nu9hTf+VB1qCsoneQVQ49Zexb4Umr+v6Dn525fgTbjvXGiIUucPKhXQwlqFfPGyNHjsH8BQtRtGgxjzvMLSxl0/itb/fu3Xsi+1VJrQWWzN7eXs3GxiZXTU2tlLIGTZoEcGmwYOESTJ0+G526xMGEgSwoMYng7AWNvumIXr4Ze4/+Ukmqq6wcWf4zBbNVg/mEIOvvawex/eeBGLXUC66NNCGWiHlgPCZjPOYVFGF+0WJMZb1g08AgnsZSVlYu8/DwXFRSUmLypvl548DK0lyN6tSpc5QuXltLG/HduiN/3nzWMIswr3ABunZNgL5M1Atu3szTpiEkbyGOnDhZob3LKvEWCmKf7E1LH2ojetzPXf8RW48NQsYaD9QL1uUywMXFHaPHjMeC4sUonL8Qc+YWontiErR1tOWLpPwVERHR+G2w81aA3bVrl1Lbtm1n6OnpSdebcnJG+ugMFMwvxgL2NM+aNZd7WnNzM/ClkRi04p6piFm8Dn9c/KeS7k4hCp6sCEorONoKMuDad3j/13RkrPOHZ4guRBIBtnYOSB2ShjnzijisdD/ShqfDyclZPrv5DpN1s06cOKH5zgBLlp2d7ceO/STeJUzEN2rSBFOmz0Qh87IFTDPNzpuLnkl9YGRgyJ96wcsfyoMykLjhfRw+9edTNZnieLz3qdg6l/77C9t+GYmcDxqjUZQJcwwEoxl69enLZEAxCgqLMb94IXKnzUSTpoF8EiQtG+/i4rIuMzPT+m1x89aAlUkDVyMjo93SWaEStG4TwRPTJPILmbclj5vcNwUWZha8QQUHFwiJA9FgZiF2/+8nlN69945C+GJyQA7s+ZsnsOP3LIxa74PG0caQqIhhaWGDfikDWJuTZy3i7T9z9lyeyVFmTkUk4ivXnM7IyAh4m8y8VWDJPDw8EvT19W/wqd7GJujZqy/XTLzhGLj57DUNMthaW0s1raMbhO7JaFGwGJ/+eAxPGhNXHI8fl2//jZ0nczBlTwjzrEZcBhjqG6EH06gURxQWLeSOgu5BIuvhjI1M5Ns43QwLC0t/27y8dWCzsrIsGjVqtExTU7OMgjBLK2sMGJjKGm0h5nErwmzWeAMHDoaNtZVUHji5QZw8CM3nL8He47/Q8IwC2Spb4MH/r925iF0npiJrVxBCelpDWY12KddGTGxnzMybwwLeYhQWLmQ93CIMGJBKqavylWscHR2XJCcnG7zzwJKlp6fb+vj4bFNTVS2lBrKwtMLwEaN411RQuIB72iIm/oekDYeVpYW0ppZ2i+6aCJfcWSja+xluPTbfvmJA9i5i/PA1n7vxG7b+OgkjNzeBV2sDiJUEGOgZoUuXeN6LzV+wWKZdizBi5CjYOzhCXhLavn377zZv3hxUHVipFsCShYaGumlra++Qz0xo0KAhMsZlclgLCqR6Nn9eIdO0/WFvL920TLC2hRCfCPdZ+Sg5eJAWPqig2mS52Xdm/kJVOWrgxr0r+OCPOZj8eWuE9rOFiqYIKspqvExwxow8abxAQRYLeMeyNvf29uEzCCjQcnNz+z01NbV5deGk2gBLFhAQ0Nna2vomj0iVlOHPoJ2QPYVnDuYVMH3Fnv458xagf8ogJg9km17QFpHde6LJnHnYd/xYFTeylmcQyqq+XqoP+PLsJmTva4/IsU7QNVVmPZQYTZsGYQZ70CltNZd6suKFfAg2JCS0HFZ2L65GRUUNrE6MVCtgd+/erTlw4MBRTk5O/8in1DRo1BjjsibxERfqrkgizGVfhw1PR30vb4gpT2tmBlHXePjOno2izz7D1ZfcAr7mkyv9eu32ZXxxdgMy93RAYB8baBorQUNdE61at8WEiZO5Z+XGNGv25FyEtGgJVRVV3u4WFhbHWK+XUFRUpKYA9in1BrGxsRksKr0nX1ytIYM2k0FbtHAJCwyKuDyg7mv4yNFwcHCQyQMWIPToDqvcyVhFewiUlVbRVb4byN4pvY29p9ch+5sYhI1whLq+dFVGgpKGwGlQgNqyqHgxpkydidat2vDJhLLF824EBQX1qm5sVEtgZZ7WIDw8fDbrkm6X73PasBHGZ05g8oAFBzLNRfJg8NA0eDNPS+8RrCwhdIpF3VnTseLLA7h56/ZjHeXTtV9NBfXBddwvvYsDZ7ZjwpddEJXrAQNbNdYTKaFhg0aYmM086wJpG1I2YMLEHAQFNefVc9TWenp6Z1xdXUckJydrKYB9DqOl6ZOSkoabm5tfkgdi7nXr8YKMuVwaMA9RsIA3+uQp05gmC4SEr32gDSGmA0xyJiDn/e34t9JtJ2uv171begf7z27H+M+7oNVYNxjW0YCYadbAwGBkTchhsBbzQJbigqFpI1mA5Vu+ayNr6z9ZHNENr2Cl7HcOWJk80I6MjJxgb29/X0VFmS+FQ+uuDhw0mGta6tbI0xYVL8Go0WPh4VGP3RySB8zTxsfCatI4zP30Y/zzGLS1E9jSsvv47uI+TP6mDyJneMHUTVqs4lmvPn/QKbfNsy4LFvD6AHd3D17bSgGWqanpVQbrsJKSEvXqzES1BlYGrd7QoUOn2NjY/Cb3BDY2tujbbwDy5xRyD0vQklHutr5XfSjRkutGBkweME+bm4Wcj3ZV2FugYrqrdqnXb//5ApO/7o/I2T6w8JIWFtnXccCI9NHcoxYVLeFt1rd/ChwdnMoXN6lTp87l6OjorNzc3GoNa40AVgatxN3dPcjAwOAz+cYZpqZmiGgXiYmTJkulAQ8iijF23AQ0adIUqhIWZJgYQYhtB/Ocscj7bA/OX/qnVnrXe2X3cOSfAxj3VTIiZvvC3EuXd/NOji581JAkFHlWSltFd+zEC+epDTU0NSin/Xv79u37HDp0qNrDWmOAlVtwcHBAvXr1vpGXJaqoqPIMwvAR6VwiUMRLNZxZE7PRrFkQVGi/Aj0dCO1awHTyGAzdsBqnz5+rddLgt6vHkP3tULSe7wurxtKFLawsbfhw9oLiRRxWkgBULK+hIc0EUJDasmXLPzIyMpKqs2at0cCSpaSkNGE6dpWmpua/0rSXGI5OLrx4Y/qMPK5nqUJ+wqQcBAQEQol2bTRg0Ma0gVbWMGTs3IJL165WAW11B/jxz3fq2m8o+GkqOixtBosAQ4hVJbAwt0RSrz78IZ7DJECf5H5wcXEt352G6dVSFxeX1QzWpuwUqjXp/tc4YMliY2M1nZ2dE6ysrA7JN82gacdBwc35vCNa6KF44VJk50xFWFgr6OkwYHU0ITRvCJ3Mwcj4cBvOXbr0nGhUF2YffLJfrx7H+MPDEb4wkMMqnQ1gh0Gpw5DP2iCNtUVwcAj09Q3KNwzx8vK63Llz5xFZWVmmNfHe10hg5RYfHx/u4eFxWEtL6650ZIwFGQ4O6JbQg6e6aHBhxsw8REZ2gDrlaVWYRAhrAtMpIzBy6xqc+OvPKmGt7r72zxunMO1/k9B8aWNYh5vxemFDfUN06twV2ZOnIjGpF9/GSR5Y0d5dTK9+kZqamsJ+XVxT73mNBpYsOTm5bsOGDTNZN/evvMujPV3r+/ig/4BBvFuk2QthLcOgRHuJaahDiA6FWvZgpKwqxoUq1/Oqvsj+eeNP5PwwEe23t4ZlW3OI1SXQYtccF9cVycn9+SALlQTKYbW0tLzVsWPHFWlpaa41/X7XeGDJSkpKtFik29/V1fUIg5V7W/I4ZubmfB49pbuo8iu8TVvoaGpDMGXdZ1QIDCcNxoj31uDkhXM1JsC6du868o/NQautreHc2wlKWhIoK9EaAR480LS1teP5atl2of8y2XSABavJK1asMK8N97pWACs32sQsJCRkpLW19Zfyhcr42LiREYJDWvCZn61bt4WBjh4EVRUIIX5QzuqLruuKcOzUyWrvXM/eOofCXxai2ZpQWHexhbK2cnm2RE9X76Fdw+t71z/v39C/b0JCQq0AtVYCK7e4uDh/W1vbmbq6ukcp0JDfSANDI54Gs7OrIy0C11SDEN4Eyhm90GNJHn749Xi1lQQXbv+D/F8WIGxHB1h0soNY4/EtRikANTMzO+/n57c8MzOzM2pQuuqdBpYsPz9fxd3d3d/BwWES07ffspt5W8y6StK5dGNF8hutyTxxcx+ojk1Eu2Uz8M3vP1crUOm4cucqph8tRPD2DrDt4wyJ1gNYZatfE6i/s65/ZevWrcPYtevX1vtaa4GtMEpG5YouPj4+0xi4hyrdh1WVda0t/SCM6Yao1Xk4dvqPKhdUflN+9969uzh75gwOHTuC/G8XocGmtjDv6wxlQ9VyUCnyd3N1u8xk0HoWULVkv6ZR2+9nrQe2gr7VCAgIqNu4ceNMX1/fo1RHW767DZkag7aRGzSzeqHzytlYs20Tjv34E27fvvPGPClt+3n06FFs3boVkydlo3uvHgib0gmN3o+B5eB6UDKRwmpnZwdPT8/97DompKenR7Nre+uTAxXAvj6PK5k1a1YI6zqHOzs7rXWwtz+rqqJyjYZxReRpQ+tDMi4BdgM7oW2naAxKGYC5c+fyXbL37dvH93yljZipmObOnTt8J/Ay5o3LnrDEPf2M9nil9xKUtEHx9evX+Z6wX331FT933uzZGDJkCNqEh8PB3oGvDqgZYgmrOQGwzPSFipUmlMRKYNr85zZtItKLior83rV7904C+wi8GqmpqQ1dXV2jmwU1K7GzsvpdhQKxUC8IaR0gRHgzzyv1wjQGz2BB40aN0KpVK3Tt2pVvB8+CG75Ldl5eHt/9u6SkBOvXr+dGr2ln75kzZ/L3sL+JwYMH812/aYv7Jk2a8OS+pmx8v9yUBKi3tIZFURCMmWeVGKtCU0Udfg0afJ6VndXiXb5n7zSwFe3E5RO6PRIS4m1tbP4SVCQQmnlAyIqD0CsUgo7a47qXhjoFEdRV1KCloQldbR2YGBnDzMT0IaPv6WhpQ5u9h95Lv1PZubhpq0Cw1IZ6e3tYLG0Js5lNoeworWl1c3E5mp2d3eRdv08KWB/2uEpxsXEJNhZWZ5XUGDyB7hBGx0Dox6Bt7QIhwAqCpwmEOnoQjNUhaDEJIZEOUlQJYUWj99LvmLDftdeH4GEMobEl8+QOEOLrQjS0IZRnNof+qtYwzmsGVW8jvh2mtaXViYiIiA6Ke6QAtlIbOnRob29Pr3MSGjFys4aQ3RlCSV8IaztBKG4DYXZL9r1gCGMCIAxvBGFYYwgpvhC61YXQxf1hYyAK/XwgDGXvS2OW0RRCThCEvDAIRexcq5n02MbOv7UzlLbFQPe9DtCe1AhKrrpQEsRwrONwMLF375aK+6IA9kmeVrVfv349XJydT0moaKaxE4QJzNMu6wFhXSyDNxrCho4QNrLXm9n3N9P32P+Xt4ewtB17n8zo9XJm66Ol79nEbCN734ZoqdHvrGVf10RDVNIBapvbQ3N6ICS+xhAx6WBuZv57SEhIlOKeKIB9FmhFaWlpA3x9fK4pa6hCqG/DPGokA5BBu7oTh0xYEyW1tcxLrpPBV5nx93WQvVf2/9VR0nPQ1/UdoLQ1Eir5zSDxN+WDG0wTXwsMCkpR3AsFsM9lWVmZPerWrfsrn7PvzjTsmAgIS7pBWBUrBZWDSOBFy15XZtEVLOrh96+NhGhjJMTzmkPU3JLBKkBbS+s3R0fHwSUlJRLFPVAA+yKatqdv/fo/82JxTxYkjQ6HsCKBwRbzwMuuiazwugojb7q6w8OeeQuzBS0gtLKGSEUCbQ2tK/b29v0UsCqAfSlNGxsb625qYrpKRV31vuBmDmEUg3Z5V6mnXS2Db3WHh4EkD7q6IqgyI++6ln1vI7P5oRCasfMpC9BQ07jgbO+cFhoaWuuHWBXAvgFjIJlamlmu01BVh2BrAGE484zL46XQUje/imCMlEFZ8bVcs8q/yjzrktYQQqRrsOrr6qNB48bTFO2sAPaVWsOGDevaWduuUVdXLxPczSCMbMmg7cIgjKkgDTo88KqrKwRcciPPuqothCR3COoSBqseApsG7s3PL/BWtLEC2FduCQkJRt71PTdoamhCsNJj8qA56+LjGJwdKwRisuBqraz7l3/dSBC3gxDrDEFbwod8ExK6f7Vr+/aGirZVAPs6oXVzdnLaoaWpcV+oxzxtOoN2EQN2zSPQrq2QEVjP/r8yAkIfLwarMpTFSrTRxadFK1a4KdpUAexrt7ikOHdvT8/VOtraEMyZt01uBGFZJ1n2oIMMXJmnLWFfl7BALaEuBH1VqCmpwLNevR9TU1OrxVLsCmDfEUtJSbHz8/Hboq+tXSayY/JgaCCDNkbmaWWatUQ6OCAke3FYlcUS+Hh7/5SckhytaEMFsG/csrKyLFu1bLnQ2NDoP8GUPK0v86ZRUk+7jrIH7RnI/hCM1Dmsrq6u37Df8VG0nQLYt2bbV2y3aB7cfJmelg4EMw0IKQ2YXiVYGbgD/SDYakNZkMDezv50fHx8jKLNFMBWB09r3qFdu418EzwLTSmoowMg2OvxSY921jZH20REdNq1a5eKor0UwFYL27trl0ubNm1W6uvp3xWsWDDmYgglNWWYGBqdZd9PqI1TrxXA1nR5sH27WWREZLGZsXQdVnNT819CQ0ITFbAqgK22tnv3btsOUR32Obs6X7O3t09GDV6ATQHsO2L79+8PmDx5ciLzsjVidWsFsApTmAJYhSmAVZjCaoj9H8FW8TWtY4dgAAAAAElFTkSuQmCC"/>
  <p:tag name="MMPROD_178546PHOTO" val=""/>
  <p:tag name="MMPROD_178546LOGO" val="iVBORw0KGgoAAAANSUhEUgAAAKwAAACxCAYAAABZeVadAAAAAXNSR0ICQMB9xQAAAAlwSFlzAAAXEgAAFxIBZ5/SUgAAABl0RVh0U29mdHdhcmUATWljcm9zb2Z0IE9mZmljZX/tNXEAAEfFSURBVHja7Z0JXI3ZG8ffe2/7vu+b9pLSZktKEhEphSQSQsgSQigU2QtF2Xeyj8HMMGPGGLNYZvnPYBbDzBjrMPax1e9/nnPvTSj7Urmvz/Ppqtvbfc/7fZ/ze57znHOECRMmCApTWE0xRSMoTAGswhSmALaaGwCl3r37tZo4cXIYey1RtIkC2OoMqzgtLa1bQEDAybCw8NOZEzPbK9pFAWx1hVUluV/yoPpeXpdUlZShLFGCr4/Pr6mpqQpoFcBWP8vNzW1ev379i4IgQNDRgqCpAVUVFTRu1Oj77OzsJoo2UgBbbaxhw4Yujg4OJRrq6hBsbSCk9ILQLwmCtSU02fe869f/LSUlJUbRVgpg37oxvWppYWGxWl1ZBYK5BYTBAyGsXQzR+qUQBvVh0FpASSyBt6fnj6lpaUGKNlMA+9YsNjTUwNzcfIGqktJdQU8fQh/mWdcsh1CyQmprF0JI68+8rhVUmKat617vSFJSUidF2ymAfRuaVdfX23uStobGPUFHB0KnGAhLihioqyGsWwZhPQN3I4N2XTHzur0hWJrxQMzZ3unPlOSUNoo2VAD7xiw1OdnMx8enQF9P74ZgZAQhmQG5bJHUq65joK6XAUtfNy6HaNMSCGOHQPBwhkhJGdYWVj+FhoYlMOg1FO2pAPa1W/OgoBw9La3bPCMQ2YHBSoCuloG67IGHLVkGETNhEwN542IIk9Mh1K8LCfs9G0vLv9u3bx+vaE8FsK/NsrKyjFq0aJFjYmBwXaSqCqFZMwh5sxmca6SetWRpBWiXP3hN0G5gP9vMvPC0MRBc7FkgJoa1peXPoaGhkc7OzsqK9lUA+8otqn3USFMjo/8EpkWFsFYM1nwG5qry7l/EIZUZyQO5LFgvA3kj+/oekwcThzFP6waRshKM9Q3+dnR07llSUiJWtLEC2FdiAFSTk5MGM494Wsw8oxAQCGHmLAirGaxrlz8AUg4s97ZycJc/8Lbr2Ps2MGA3zIcwi3napj5cHuhoah23s7NT5GkVwL4SWFViY2PH2tlY3RaTZ/XwgpCTy+BbWwHQChKAZMG6CkFXRZDlwdgm9p7tTNMWToDg7QqxSIC+ts5Jb2/vNuzviRTtrgD2RWFV6pHUI9na2uqsQJ7Vxw/C+IkQlq/kUkAkh7AcVnn3v/xhYB97zd6zkb3etpB56pEQWjaBWEcThvqGv4aEhEzJzc01V7S/AtjntvTRo0d41vO4IJFIWKDkDiErh8G6mskAJgU2kK2UZgA20Vf2/81rZMbes5l54C0y2yT73pZV0v9vXCn9nS0M2u0M2mVTIIQHcnlgYmh4Ly4ubhl7WKwU90AB7LN6VklKSkoXr3qe15SVmAxwrwchg3nWNeuYN6VcK9OhKwm0BRCWFEBYOAfC3OkQpkyAaOJYiCaNZ4HVOIhGDoEwgtmEsRCy2feyZV/nTINQzH5n0Tx2Hvb7mwrZ/7OYNq4PQSyCvZ0dEhMTV23fvt1CcT8UwD7VMjIyWnh4eJwgjyeYWUAYms6gZF153kwGHwuWhvSH0DkaQquWEPx9IDjaQ7CzhWBuDsHUVGYmEAz0IOjrSV+bmT74mZ0N+506EOp7MjkQws4VCWHacAiLGbStm0CQiGCsZ1Davn37eT/99JOp4p4ogK3SWIBl4uLislJbXYNBZgmhzwAWZM2AENURgqszBAsGpaEhBA32cwrCCOqXMdLGamrMiztANGMYRIszIbQJgIid29zI5EZYaNjyXbt2+SrujQLYx2RAenp6Wzs7ux3KEsldwYZ5wOHjIOTOhRAY8hBkYmbsPSxI0odH3bpo2bIlmDdEnz59MHToUAwePLhSGzJkCPr27YsOHTogLCyMyg5hzOBXYbKDvLnIwZr9ze4QLWFyIiEcgrYG1FVV4e7uftLJyWlx+6ioDBaQBSqAfUeBPXHihBqDwdLX17c186rTmAz4RVdTk4GiA6FrTwiT86AcGw8ja1s4Ml3ZLDAQXeK6IH1UOvLy8rBy5Up88MEHOHz4MFjXjfPnz+PatWu4evVqpUY/u3DhAo4dO4YjR45gz549WLVqFebMmYPR6aOQ0KULWiTGwXZeBlSXjYdSdDAEXU3+kFAxuLOzM9zc3A7WqVMnp2PHjr1Yb2B7+fJlLQWwtd+bipmHC/Hz85ttamr6qYaGxklNTSkYgj7r7qM6Q3t2EdrPK0b6pElYvnQpPt+3D0ePHsVff53G9evX8aqPGzdu4MyZv/Hz8eNYu28Pmq6YDs2iUVAdFAOxsd5DHp4+q4mJyXVLS8vP27ZtuyouLq4be2BsFcDWMqP8JvOmrczNzUeym31OjWlHJaUKOlRHF0JsD6jPXYqUzw/i4rXrKL17B2/8KAM++PZrhJTkw2BDDjR6t4NIX/sx/UujbqpMMtja2t6MjIz8JCQkpF1qaqqxAtgabmfOnDFOTEzs6+3t/Z6BgcEVdrPvWlhYoE4de6iwrpYDQDMGWrWHMHshOn18AMevXH2cooe+vmJCHznv/Xv3sPuHQ4hcOQuGy0ZBs1sYxFrqMg+rBRtbO2hr65bDq6ysDGNj44tMLpQkJSX1KCkpqdVSoVZeVFFRkcbAgQPjAgMD1zGPel1NXR2mpmYIbBaEKBb1Ozk68QCKwxrQApKJeejCYD184VKVQJXR19fF7CMnLr17Dwf+9y3arpsB04XDod+/HSSG2lARS+Dg4IiIdpEIDm4OevgqgssCx0uOjo6Foew4dOiQjgLYam4sEFEPDg4OYF1/vpGR0SVtLS1YWVkjpEVLjEwfjTFjx6Nho8ZQEosgqKhCCGkLUU4hOn74BX67cq0Kz/r2jgM/fY+4zXPhuGUCjId2hDLTtBJBBD+/Bhg8JA2jR49Hu8hoOLu4gGQOgUtSR1dX9w8fH5+S+Pj4cKZxTRTAVkPLysqyYh51pLW19QkaUtVisPo3aIhhaSMwr2ABpk6bibZt20OVtCvlUf2bQsjKQ5MtH2P3n2erFagPXC2w94fD6PFeIZzWjIFZ3wgoGelAxMD09vbF+AmTML94MTLGZiKsVWsYm5hAJBKVe1xPT8/LXbp0KU5OTq41I2c1/gLS09M1vT08gpmG26atrX1XT08fjRs1Qd++KRzS4oVL2ddZaNYsmOc2BZEYQoMgiMbPRvj2T7H/7EXcKy2tVE9WC2bv3cfPJ09gwJYCeK0ZhTpjO0PN2ohJGhE8PD2RPmoM5s6bj9n58zBk6HC0aRPBexUKzAheHR2dMiaLtnXs2LETCz41FcC+3ejfhEmA2Xr6eicpiHJk2jSheyKmz5iNBUWLOayzZs9FJNOtykrKUr3nVh/iUdPRZPPH+ILBWmUAVA3YLa3w+qcTP6Pfxnw02ZYFt/Fx0LA15tdjb1cHAwcOxvwFi/j15s0pwPARoxEQ0BQaGprlWQUrK6uLTCbkxMbGGiiAffP5VDUGapC1tdUifX39O4ZGRmgR2hKjx4xjN6wQhezm0Q2cOTMPkR2iYGRgIIXV3hVCSgYal+zGzlNnmGd9PANQxv+VVg9iyyp62nv49vhPyN69CkHrRsMrKw7azub8upydXDFs+Ej+kNJ1FxQWI2dyLuLi4uHi4gYJk0DkbVVVVW8waD/s3bt3CDtljZyeUyOT/wkJCb1YRHxSVVUNdewd0LlLV0ydPgtFxUtQOH8hN7pp5G319GQpIHsXCH1Gwnbpdqw6fuopaabqJw3kx5mzZzBi8zyEbRgD77Ex0LY14tdXz8MTmVmT+HXT9RO4c+ctwKjRY5m3DYS6unr54IO7u/tRX1/fGrlOQo36sKGhoYbe3p6Zpubmp0xMzRAUHIKRTMPlz5nHb9S8giJ+s2bnzUWv3n1hzbQch9XUCkKvEbBbvB3zf/gNN+7eq55B1jMeR0/+isnvL0aHDaPRODceZg2cIFGSwKOuB/qlDGS9zHzML5Q+tARu9uSp6BjTmeefBeZpKZOgpqb2c1BQUE5+fr6LAtjXYJmZmaYseJjJov9SCioSevTEjFn5mM+6wYL5D2Cdx25Sr159YWpiKoXVhMHaqS9sF25H/ncncOd+aU3l9KEPTZ52+s7F6Lg1AyGzesCorhW/XlsbWwwcPJS1QxEKFjBoC6Qed+68Ih6gedTzZO+TZhJMTU3RtGnTj1jb1lMA+2ozAc28vLw26ujq/ufj44uUAYMwZ24h9x4EKkFKN4jSV6mDh6EOC0Q4rObMwyYMhmHeWkw79DOulXvW0ppI62ODDOcuncfcncvQc0MGWuTGwdTLBhIVJSaTHJHMPO1s0vPM08of5vkMYNL5lDHR15fqekr/ubm5bY+Li2uoAPYVWEZGRitXV9cf9fT0ENw8BNk5U1hXt4DdAKlXld8M6v5ShwyDi5MLz1MKGtoQYpOhnb8OIz7/Hpf/u1OFVq2Rrrb8uHz5EhbvWYvuG0eg7fwesAty4yBaWlqhT99+/CHmPQ9rJ6m+LcY0pvfj4rpBn9YFY+8lfWtjY/O1p6dnUwWwLx5ciVhXFVivXr2Devr6aBYUjJycXB4JkzelgEJ+E8hzjBg5ikXErlLPqmsIITwBhtNWIvOrozh9/dYjoMpel9VgWCt89nMXz2PBh8vQ9/0xaF/QAzaN7Hk7WFhYIT6hO9f0cmjJFhQtYrq/EF3i4mFtbcPfS4MtRkZGexi01bpovDp71mYNGzY8SAMBrcPbIHfqDA4rabF584oqNP5i/jN//wZSWGlwIDwOQs5KpHx8BFdv362kZ62p3rXssQdP/p1rV69i4a7lGLh1FDoWdUedpk68PXR0dNC7d3J5ACZ/0OUP/oBBqbCxtS2H1tjY+D3W7k4KYJ8PVh8PD4/97IlHWFhrTJ02ozywIqNGn0tBBfMak7Jz+Xs0aCxdncmAoA5QHV+MmPe+xJHz/1Z608tkyNa86KusitfS4/zFC1jB5EHqtnR0WpAAxyBnCGJpINav30Dk5Rdi3nyp1pdLKYoFknr1gbWNjTxXW2ZmZvaeu7t7XQWwzzZ61dLb2/uwrq4eHwyYMTNP6g0I1IIKnrV4MSbnTkPjJk35elWCMvOsobFQmrgcfT86wmTAf0+8ubX1oBkOqz9ci7Rto9BzXR/Uj64PkUSAgb4hoqJiMXN2Pgrkwao8s8IAHpE+CvW8PMsLaExMTD4ICAiodtBWqw+Tlpbm06BBgy8I1qaBQZg0aUp5JoB71Xlyz7AIM2bkISo6hnlWqg+QQPBvAeXRhYjc8iV+vHjlKd6pdh1lj1zfpYv/YPtX2zHuo/HotToJ7mFM24soI6CNrt0SmKctKM8eUJsStKRrKftiJdO0ampqZS4uLusiIiKqVZ622nyQ/Px8fX9//+0UsVLwNG78BN7lyxtV7hEI4GnTZ6NN23bSKFdJBUL9YAhDZyNq8wEcPHP5oRtZ9o542LJHCs1v3ryBHQd2YOzWMei5NB4+HepBSVXCPW2XLvH8gZf3XPLglUBOSupDdQflKS8vL69NK1asqDZTzqvLCJa2ra1tqrKy8g1KX/Xu3ReFLPKfx3Tr3AreVT6K1alzV77pBa+88gqCaGgeQtbuw1dnLj3mdd4JaB+6tAc55ps3bmH3lx9h0gdjMXBDEhp38YGymhL3tO3aRWI6g1Y6qPBA01LlV+8+yTAzN+PQMmmA6OjoOUVFRdUC2moBbEhISG99fb2LKiqqaNUqnD/9NEozt0AK6twKWqsXCxCsLKRFH4KtG4Tek1Cv+EPsOnG2EiRrR671Bcnlx93/7uKz7z5B1o6RGLa1F/zb15XqVLESOsZ0wqzZczB//sOaNn9OAZNbHaEmqz8wNze/3rhx4/4KYJmlpqYGOTo6/kARqqurG8aOzZKmX+YXcWDnVXj6+6UMgqW5pXRgwJpFwF1Gwr1wJ1b87w/8d+9+JTft3Qm2nnTN//33H3Z+8R4mvTcCA1Z0QYOoulDVVIKuth4iI6NZYCsd4q4ou2iApmnTZiwAk5Zlsp7v6+DgYJ93GlimW03r16+/l+o1KdAaMGBweXmcXLvSWDi9Th08FOZm0m5KcPCC0G8q3OZ/iM3H/nooSaU4KuthgHt37uPg919h2vtjkPVJMqLSg6GqpcQ8rTJahIZhQnYua+di1t4PxwqBgcE83SWbwfDpjBkzHN9JYFkbqrInNlVbW/sGpVGCg0N4MUvFEZmCQqmljxlLjSWF1ZAFBLHDYJO/A/nf/IY79+89uDk1eeTqDRyl90rx+ZE9mLlrNDJ39kJQQn2oaalAhQWu1P4TJ+U+qM+QDS7QXDj5aJixsTGYfBv+TgKbmJiYwAKtc9QQ7nU9MHZc5sOelb2mBhs+cjScXV2gTBMHjawhdBoBu6kbsfS7U7h259EywWpSeF3dvGyFopl7d+/i8I/fYN6OScjY0g3RI5pC30wTEpHUaeRMmVaePaB7QAMLcV27QV9fWndgaGj4U2BgYAze0o7lbwXWgIAAY0tLy/dICtDQa58+/Xg9QEVgC/ko1hR4eXpJPaseC7Q6j4LJjO3I+/qXBzKA93qlClifiOzjbXP05x8xe9sozPisN3pMbAF9Uw2IxRIObXaOVB5UHA3rEBVdvvgIxRws9vB4J4BlbaUfExMzkUmBf+niGzRoiMmTpz5UUUTd0vjMiUw/BUFVWQJBTQtCWE/oTVyPyfuO4fS1/yrxrDW0ZPC1w1pW6ev79+/jq+8/R/EH2cj9oCcSsgJhZKXJ2lsVTQKaYuz4CdzT8govdj/GZU6As7O0uEhDQ+OOh4fH0HcC2KFDh0b6+/vfJCGvra2DPsn9eaPIveuC4iV8ODYouDlUJDTkqgGhaUdojGLyYPf/8O+tu1XeEIWHrUISPNpWZXJoS3H0tx+w5KMJmPZhN8SNaAw9Y0plifmiI+RpuaalOg5mXeMTyqfa1KlT52hWVlZwrQa2qKhI193dfT3NcKW1oahohZLXBXyAYAFvlKkzZqFt23ZQV1VmsLLGCe4G1dErMHjnEZy/cVvB3ytBt8L/2JfjJ37E4h05mLWzB5Kzg2FRRwcqyirw92uIUaPHobBoEeYvXIwp02aiYaNGPGtAc8O8vb0/yMxMt6y1wAYFBbXU0dE5T0+og4MDXwCCj65QGqVoIYN1Ntq17wBtWlFQRQ2CXwTEQxei47oD+OHsvwo/+hrx/eXEMazcnYPCvd0xYGoQTKy0uCf182mIrAk5vNiIer+UgYNhYSkdumWB2LWIiIietRLY2NhYLSsrqyIWaJWqq2sgJqYTE/PzpbNcWbdDr2NiO0NXS1O6MktAR4hSi9B9w1f4+Z9rKC0rVeD6Ov0t+++p07+i5NMZmPdhV/Sb1ARWjrqQsEDM08MLQ4cO5/KApt10iI7hPSTVzzLHs4lJA+NaB2xwcHBfPT29MzyN5e6BzMxJMlG/kC92Ed+tB/T1ZOuhereEeMgiRK/9Cr9eul6hgRXQvnpoH64O/uOvU1j/wSwU7e6KzGVh8GgkncxpZ2eHtOGjULx4OSZmTykPwLS0tC75+vq2rVXAZmZmGjLv+qGamip0dHURH9+dVwbNX7CYT9VI7NkLFrRphQrTrPWaQ+g5DZEr9+PAn/880rgKYF+tf60IrPQ7pfeB30/9gq37ZmL5/u4YXRAMe3epI/H08sGYjPF8MCe6YyyfWi4Wi8rq1au3OSEhwabWANuwYcOOTLvepIv29fPnSwlR9zKfifm0tJFwqGMn9ayuTSAkzUL9OR9h/8nzT+jGFMC+NLBlD4CVHg/nav86/Tu2fjobyz+Nx8hZAXCsKx048PT0YoHYGAZuJmztpFNrdHV1b7IALKZWAJuamqrKvGsxDRJoammhZ1JvLFy0hI9Zpw1Ph7ubO985RbDxgnKPKQgs/ATbjv6N+0/UrApgX42LfWRS5kNrIwFnz57Grv1FWP5xV2QvCoRvU1OIJWI4OrnwuWBdunTlNbOUNbC3t9+Snp5uUOOBbd26dWMWTXLtWq+eJybnzsDChUsxatQYpoNcZGWC3hA6TUJAwcf49ORFBZDVgWXZceHiBWzbm4d1n8chb20L1PWVLo3k6urOi73r1vXg/zcwMDgfFxcfVaOBLSkpkfj7+49XUlK6S1El1V9SkDUuaxKYTJCuZWrpDiFmHOpkv48Vh06hfH02BbRvGdkHedoz505j35GV2Li/ByYuaAK/psZQUpbAwdGFB190Hynz4+fnN//EiROaNRbYgoICX0dHx6/pCaQnMXNCNsZnTYS3tw9UaOKgviWEqDHwmL4LK7/9A7fu3q/iOVccbw1Y2XHj5k3s/WoV1u3thKJtQQiJsGCgChAJSuWLKPv4eF+eOHFipxoJLLtGEdOvBQxYvj4pDetNmToDQcFBsmIWBmuLvnCcsAWLvj6Ju6WlT+iYFMebB/ZxcGmVmZ1787Hty65YuCUILdqaQ1lZVL7PAk3L9/HxyWJvFdc4YGlSobW19U4q/KV6SpqRGR7eFpTaEvRtILRKhenYTZj/xQncvne/kgZTFLO8fQ8rs7IH4F66dAkHv9+KXQd6YfUHwYiKt4WyirgcWhubOp8xR+VQ44DNysqMtLOz4xVZPr5+CG3ZCtoa6hC0TZhnHQDd4WsxbOt3uFRpfYCiVLB6AFvR4T74/+3/7uLTL1Zg62exWP5+U7SIMIe6hlheL/uvu7t7SI0D1tHRfqi2tjTlQWPPOjTkqsSAbZ4M/TFbMX7H/3Dp5p13jYRac1y7fg2ffbke2/d1w/tfBqHXQHuoqpI8EN1ljioDr0kWvC79qu1s77xSvr6+dE8sBqxXe2gNXIaBG7/F6X9vKu56Dfe8t27dxpeH1uLjg3HY8nFTdIg1Z5KPVo2x+D00tHX064D2tQCbnZnt6erqerJ8u0kNPQgBiRAnFWPAhsM4e/XWg55G0fXXMFgfji/+u3UTh7/biV37+mDjhw3QN9UWJqbq0Ncz/svD1X14aGisZrUGll2DKCoqqpOWltY1DqtYCYJPDJQGrUPM0i/xx2WFZ61tnpbmgX73v7346EAcPv+uCQaPrAMdHSWoq2ldt7Oz70/5+GoL7Jo1a+zat2+3S01VRbqMkFMg1BIL0GftIRz+85Is6CyTWmnZg9cye6lmLCt7or3sUVpaitu3b/N5/hW3m6cduel7d+7c4e95aRxe8hqe1g5PMpo6c+/evWf4ew//jK7/vR2FyC9uiC0f+SB5oBWMjVVplZkTtraOA0JDQ7WqHbDsc6u0bNlyspmp8W0xLcDgHgohKhfRxV/g/LXbLLpk3cehQ/j449345JNP8MnHzD75GHv27Mbnn3+O8+fPv/BNJpC+//57du6PpeeW2Z49e/i5L1648ELnpZt3+fJl/PLLL9i1axfmzZuHadOmYfDgwejTpw/69u2LMWPGID8/H0uWLOHv+emnn3Dx4kWm8W499987ffo0/9wVr0P+mj7D3bt3n/j7F9h17tu3j193xXZ4FqPf2bRpE7fdu3fz8/z+++/84Xz87z5eiPTp3n2IaNcMo7Pq4NNv/DB8lC2MjFShrq51xdradlhRUZF2tQGWYE1ISBhgamJ8kUsBl2AI8YVomLsbB05KywRPsotv164dzMzMYG1tXW7m5maoX78+duzY8cLAEuxJSUmwtLTki5k9OLc5LWiGDz744LnOR17zo48+QlZWFsLDw8E0OT83rf1FBR80g5QHlMxonpOuri6ldPh7nJycEBAQgOTkZA7xkSNH+Pme5VixYgVtK8/PI78Gek31qOPHj8flS5ee+Ps7d+6Eh4cHv+6KbfysRveGTN6GdK7IyEiMGjUK27dv5w9iVd729Okz6J7QC2bmKsie5oADhxsga2IdWFiosGBM/VJQUNB6Bq1vtQB29OiM3u7u7heki13YQ+g4FR45e7D66wf1AcePH6eRkPIkc0Wjee/r169/YWD//vtvtGnTptJzE2TkNZ71OHbsGCZPnswX76AaiMrO+SxGMBPEwcHBmDVrFvfUTzvIg1d1vgEDBlQBzIOD6UX+QL3oZ67KaACIHsQRI0bg4DffVAosTWrMzs7hu9R4eKhh/QZn/HDUD+mjbZg8UIaWph7t97v1xIkTlm8NWPY5lTt37pxka239lzKVCVozINtNgErsVBRs+Qy3Kix28fPPP/Oil8oahFbJ27BhwwsDe+bMGbRv377Sc9OKJVu2bHmm7p/eR59RPjv0VZmLiwv3tE87CgsLOeiP/j559NTU1KcCu3HjxvJFL16H0QRS8rrMU+L69euP/f2VK1fAwMCIAS5g9EhVXLpgg19P0KZ3lszrK0FP1/B+m/CI1ez3rd4KsOMyM1NdXJykMsDMHULsTAhdCmDSoC0OfLrnoYupzsBSgPH+++/TLoGv5Ua3atUK//77b40HtmLdAMmlR3uNTz/9lLWhdIXEhM4CLp6S4P4tU/z1pxuWLrNlsCuzXkub9TotdubnF3m9UWBHZ4yO8vH1Pa2urgbBgMmAVmMYsLMgODSHp28D/O/7b2sMsBSwdejQobzy6Fm6SOp6abrz095LsGVkZDzTddQUYKV1AzZYu3bNY/e4adNA/vO2rQT8/j3rhP9Tws0rpvj7tAvmF1qiTh0laGsboFGjxrRYcp03AuzQoUNjmMY7pazEGtfADkLrsRDiiiA4NeMfNqJtOM6eO1cjgKUMA3kLNdrYo4qbQ7sG0vkzMzMxZ84cHhyRXly3bh3vHkmjEpRxcXG8yySg5b9LQd+HH3741oGtV68ez3DMnTsXeXl5VRplPCZOnMivhQKvJ0EbFhaGUydPlv/9K1euoJ3sPnh7CvjyEwbsPQGl1yS4fVUfF87WQXGRKYNWzOSFJq2OuD0/v8D/tQKbnZ3dloH3gzoFJDqWEIIGQ0gqgRA+GYKmdJZlz56Jj6V1qiuwp06dqjJgo6nMrVu3ZtpsJQ8an3RQDvOPP/7gKSHWRmjRogXvOilb8DTQ3gSwMTExz9Wmf/75J/OgaxEaGsq1a2XnNNA34H+z4sNP18u3EbUS8MFWBux9ZtcJWgH3bmjj3GlrLCwygbc3LWFvBD+/RntSUlI8Xguw7MNrBAQE7DbU14OgbsRgTYWQsALibpsgajqSfc+Qf9gRw4c/1gDVFdiDBw9yr1jZ71JK6VkCtsq89tGjR7k33rp1K4f5bQNLkocS/M977N27l2c6qsqEjBw5svxzUeA6btw49jMJdLQEbF7NYC0TUMZgBbOy6yLmaXXw7wUrrFttDMc6dK1q8KjnsyUjM9vxlQLr6+tryG5gtqqy0g2ROmsU/0QI8Sshjl8PSZfNEPn1h6CkwS8kJyenxgD75ZdfwtnZucronoB+0YPApZ7mWUepXjewLzKYQZ+9oKCAb1JX2XlbtmzJYwD5e0keKSvTaogCli0QcUlAHpbbNak8IE97+bwJlhbrooGvhMkxrfuu7h7vRUVF+b8SYJlnNbO1tV2orqp8gy/Q5t0Fos6LmG5dB1HH1QzYLRB5JfKFxOgi6AJrCrCHDx/mOrOy39XQ0MDUqVO553gTR3UElo6vv/4adevWrfS8lJ+l7ID8WL16NYNb2tPOnMwgvSEzGbDl4F5Xxc1/9PHZR7oIaiqBWKLKAjn7T5g8cHspYBloKszT5GprqJWKVBis9aIhdJwPoetaCDGrII5mwHZmHtYjTtq4EjGWLl1aY4A9ceIE12lVBRZ0o6hrp8GJdxVYGm729/ev8t5VDCq3bdsGQ0NpLDM5SyYHboq4HAAZlwci/v2y62q4d0UX72/SRJOGUgdhZVVnK+vN/V8I2PT0dLOAgMaZ2prqUs/qGQuh8xIG63qIYxioBGvHNRB32QqRc3vZlF99/qHfJLBnz559qSzB2LFjnzhYQOkrOj/pUXo43jVgSRaVL9tfiWyiugP5QfCamlrwn40aJuD2PwzQW3LvKgWVg3tdCi5uKOHeVQ18s08VnaJpuFuJeWij/c7u7kHPBSyL9nQDAwOmm5oY/SdIWJTo3BpC1DwGK5MBDFaSAmJmIuZlJXHbGLAR0m1yzMz4OPzzAvs8w6ePHufOneNj3i+ah/3qq694cv9puUdK8/Tr14/XJvzzzz+vpAqsJgC7Zs0afo8qOy8FZBVH8Q4dOgRb2zr8Z317CrjyNwPztgxYWeBVLg/kdkMC/KeCg58poWWIAD1dFbpvH7m7uzs+M7BBQYHj9HS1r/NkugPrMiMLIO7MJEDsaimwzAQCtuPDwJqZmVaad3wSsNTI06dPxw8//MCNRPx33333VKP3UXdFlUZBQUEvDCyVBdJ7qgq+Ho2MabnQbt26obi4mKfFagKwLKDhJZDPe9D96NixY5WDKlS1Rikw+UH3pE4dB/6zZAbs1TMyYK8/8LIVtWy5se+XXhPjh69E6JVIO5Erl2lp6X5obm7e4KnA9u7dO8LCwvwsL8C28IEQPgNClw0M0jUcUKlnfXXAUqKdhkXpaSUj+J7VmjdvjsaNG/NCk5epJaCKqsWLF/MEO+Vfn2W0h6qiKL9JQSY9QM9alfU2gCVJQ/W7lGKjcsEnGZUUyksdO3fuXGVBDWUOFi1axGVVpcAmVQasINOvjwB7laQDSQQRiucIMDUW04jYCWd7+/AqgWV/T5XKBF2cHP8U002zDYbQisHaeS0DdC0PsAhauRR4VcC+TntWYOmgbADpsYEDB/KSvmf9G9ra2mCBAoYPH869fWWFIW8bWDc3Nz5SN2XKFD6wUZVNmjSJ1/vSgAm1wZMeXpJRVDNb8Xg6sGKpdq0ILL2+KeD+VRHe3yigRZAIRga6x+1tXSOSQ0PVqgQ2MTGxm5OD/QUl2mbI0BVC6GQIndZzSCXRDMyOKxms7HUtBVZ+0Px7Gn6l4UlaDKSqkZ7K5ALV9tIQ6KM38m0DS106nedZ7FlqKqh3qSwb9GRgRQ9grQjsDeZxb4ixf48Ijf0FqKhqXbW2tRtQZdCVm5urNmLo0K7sifpNQmWCBk4QgjMhkASIWc0hFcuCLCmwa2o1sHRQ10mF4TTUytqHNgnmxdXPUnpI0LQJD8ea1aufqUrrTQD7Ko1SfQsWLOC1A5Vp3id6WLlH5RkDMjFunFfCzq0ihIWyB8HCCgFNg5bHJiQYVgnsujXr+rZq2eoKd//KTK/4JjPPWsJlgCRGlrpicAoxUs8qZpBW1LDiR4B93ixBdQT2UalA6SwqQaRCavK6z6JzCXCCndJutQFY+mw0jE2DA1VN1/n222+ZlLCXBmQ9K9ewuCaVBWVXJSzQUsaeHUrw8aYVvXURE9tl595PP3V+Yh5248ZtbcLCwudoqKv+K4hovdZACO3mQ8SgFcdIPauEIJV9lcjhlQdgcVshyIA1MjLkN/Z5gKVKKUreU+EEGUWez2qUZoqPj+dwvC5gKx4UuFAajMbMKeB7WoU/BSYsiOXzrWoqsBQUN2jQgFekffHFF0+cW0Zz0MzNpRt3pKUKuHXhQR62rDzIkmYE7jFYfzysgrCWFAcYoVmzlu/v37/f4ZlGuliDKNva2kzTUFO9w6Gt2wmiqKUQYqWyQIkPEqzmHpdkAYeVvhfNJELcFojcY/mHVFdT5U/g8wBLUFFlkDxKpajzWY1SUpRaioiIeCPAyg/KadKw7ujRo3lm4Uk6l0ZwZs6c+dS00uvWsNQr0Lno65OM5qiRAyBIO3XqxCdaUsbg5s2nT9N/7733yke6csbJIL31IDsgrScQ4+51FXx3UA39k2nPNg00btz06/z8/EbPVUvAvJyera31JF1NzQsiWq3FuQ2E1rlMHqyWBV4ruSQQyaUAB3e1tPjFqzufz0Pbw1N+8nmAfdmBA9KaLzNw8DIHPTSUOJfPA6sqYKEcL9XPPsk7vU5gaWh11apVvI73aUYTDqk+4Mcff6xUpz7poGvU05MufDxt4oMMgFwO3L8qxu2r6jj4pTo6RIrYw6EGz3reO7Kzs31eqFqLlnn39fUdrK8rWwzDugGTB7N5oQuXB9GyICx61YNArPMmiLx7QxBLvQx5k+cF9m3P6XoVB6XESNpUBS3V3T5paPd1AhsbG/tG2oBy0qqqWtxxLZrHIL0rza3ymtjrYtz8Vx1HDmohrrOE9TyaTBN7H168eLH3S9XDFhUVafj5+WXp6mhfFyTKLKBqBSEyn3nalQ80bbTUu/IgjIBtOASCqrQEjcbm30Vg5R6Gpo9UFV3TAMPbAPZlhmaf9SB5RrlcMXNc6moCSpYzYEul3vUe86y3rmjg+yM6SOyhDH0DNbi4eFLxdvNXMuMgPT1du1mzZtnmZiY3+IiXXQCE8IkQdWXAdpIWvkilAbNOGyE0GwdBQ6pdaIGJR0vy3hVg//e///GRt6pK8VhQUWuBJY1OWRT6e1bmAj7YLOLA3r/CYP1XC8eP6iKlvwr7jCqwtXE8lJKS7P88NdlPfQPztHpBQcEjzEyMr/ALt/Ll0ApxTMvGrpFqWPKwlAILmwZB17a8cR5t3HcFWNKzVa2/QOkwWommtgJ748Z1PpRLf8/DTcAXu6WS4MZlDfxy3BBjRqvD3Fwd1tb230S0jmj3WmbNss+h3C6y3SwjQ4P7AmkzGwZduykQxbMgjAdiJAvWQURpMCPpDnkBTQN4nWlNApYiYPKOz5Por+yg4JFGgarysJQSq13APqhYO3/+HFq1as3/XrMAAd99xbzrbQ2cOGmASZO0mFdVZm1j+xvT8q1e67oE+3/ar5+QkDDaxsrirFjEGtSKeZC2WUwerICYp70YsJFL2fcbSbsDKyscOHCgRgFL+UPqyqkyiWbCUgKcilmedYE3guGzzz7jkw8rg44CMcrb/lWhsqm2AXvk8BH4+koLveNixfjtZy388rsxMjJ1YGoqgbaW4W/BwSEd3tjKL0lJiUOsLc1v8SjYygtC+ywICSwQ68Q8beRyiJza8WkylIt9FMDqDCwNw7LrK4eFcpFUE9CrVy9ewUUFzJQ6o6KWikZAE0TkNen3qcDkSQUylM98UmFMTQd28+bNfNCAAq6x47Xw43EzzJxtwIJQWsdB/6yro2PiG11b6/Lly1pxcXHZdrY250W0QqGlJ4Q2YyF0J2hXQeTVE4JYFcrshtNcKBoVqgnAkjetapoMRfyUw6SUVM+ePcGiWvTv37/8K4FAmvVpI0yUIaBKricVfdd0YPNmz4Wergbiumlgz+cWmLvAgD3EytDR0vnTzs6xd25ystobXwyOfS6VgQMHJnrUdb8oEbHGMHZggVg6hMSVEIJHQqRuyHNwUVEd+FTn6g4sJf5pyPFZK7JedE0qKlB/2jTrmhx0nTv3D4YNHYRuPXSwm8E6u8AIjk4qUFPXPW9r7xjP3iJ6a8ttsj8uGZgycLijvf0NFWUlCGYs2GqbAaFjLkT20pSOk6MD14XVHdiTJ0/y2s/XBSvVGtDw5rMUwNRkYH/430HMzG+HbR9ZYtY8I9jZS2BoaHYvPDycdkhUe1lYX3ptLQag8ogRI+a5u7tfE4slEEycmDwYASGK6VoTZ+hra2LJ4oUPAUtj01UtLkZDgi8DLK09W9m5aSYCaauqDpoNS+ufUsqJwHiVsNIcMPLedO3PctAoUVVVUoMGDXoqsPTQUx1AZeegoetXC+wDKVBWVoqTfy/DNz/5YXmJOZzdJNDVMUCbVm127t6926naLBnPPquGv3/j1gYG+vuUydOaM0/begiEsEFQsnRB6pAhrBu8VQ5sVVOFCdiX9bAvCqy87pUW1CDdTQsY03Qd8vrPuz4sBWt0LTT7gAZPqBDkWdaFfRPAUg/0OjwsDRD98fdOHDreGiU7rRDSSoP1aqZoERL2cW5urlu13JSDdfVe5qZGu5WoRpQ2jwvrDyEiDSG9R+K8rKyOoKLKJnrSaVxbbtRVUfkdAfOiB0FBsNH8KrKHzs0i/W++/vqZG59m4NLCEbSeFhW0UPkidek014weOOol5Eb/b9SoEZcU3bt3596UZipQPvdF5ndR4Tsl3im1Jr8Get2lSxde3U9zrZ50UBsmJibyCYcV25gCRpoFUXHu1ct51gfe9eKVT3Dk5ygUrTJF42aq0NHRLGvdss2mNWvW2FfrbY88PT2bGBrqH1YRsyfalAVibdNglDwb6788Jr1M5smo+6UBBZo+Ijf6Py2i9jIT+OSgVTxv+blPncLNFzw35WCpWol07jfffMMrmB41GrmiaSGkUZ+2B8HTDgLy0Wsgo79P03ZKn7JGF7UhlVo++vu//fYb70VebtOQssdgvf7fYRw/E491O+wR0FwNIiYN7e2dfmUPboMasbFcUEBAYy8Pj/c0NTRK+QbIjTrDY9wKbPvhT9y5p9g/tuYfst3VmGa9cusAfjzdA4s32SIoTFMWHKrcb9KkCa1TpVJjdkLMzS2ycXNx+1CZJjKqakNokQSPnE1Y9sVR3Lt776ELVxw1D1apZ/0BP57phg2fOKFFG20Gqkg+c+QqixlavQ6uXhuwZEzTNWJBy0989q2BBYTwAbBJm4+Fn32H+w81QGmF/5VV+lpxvA0wq27/W3dP4dj5Ydj8uQc6xOlBVU0kG3oW0+DImeTk56vAqhbAygKx2bq6Ov/xKNXUHkJQAlzHL8WqwydwvXyzDgWw1R/YB69v3D6BXy7kYO3HXuiUZAAt7Qc5Y1VVFSruWbx7926dGglsREREXR0dnX3l1fc6RhCaxsJ+7FLM2/cDLlcxpq5AtToA+/hx/fav+PHcCJTsq4/wWF2oqouhoaENFWXpCKGHR10kJvZIfZ1MvVZgc3NzNfz8/Nc9tHeAlh7ztJ1gPaIAk7ftxaUKtQYPP98KbKsTuHfuX2EyIAdbvvZG4mBDBivlzs3h6Vkf6uoaPP8cFBT09d69e31qLLDsOkVt2rTpqq+re0VeXifi0BpAaBIF49QZyN6xHxdu3FR42WoHainkcu2/exfx2+XF2HggEF37GUHfWAxzM2tERcXCx8ef31ddXd1bLG4Z8jp5eu3AyrystYOD05dSjaMKYyNjqNIOKxq6EBpGwGRYHqbt/RbXHikKUQBbXTzrVRz/Zx62fRuMhMEmUGOeVUtTH92790L//oPKF+AzNzc/mJSUZF/jgSUv6+/fcAwtCExPoptbXQQ0CYSmhgYEVU0I/q1gOzIfY9/7DH9VHHYsUyD7pqB81D2UlcN6Bb/8swIlX4cgOcMcxuZKMDQwRqfOcRg7fgIaNmzC76mKikqpl5fXlPz8fKUaD6y06DvJ3tjY+BBdnKGhETrGdEbLsNZQVWGeVpnpW78waA7MxaA17+P0P5eewc8qYH41vFadvrp19wJ+ulCIzd+GoXuaBXSNBNqVG926JWLO3Pno0TOpfI0xV1fXv6Kiohq/CZbeCLBkPj4+OUzn3JQu6NAQw9JGolV4OHS0tZk8YNaoDQwHT8FIFoj9ceX6s7S24nhNwN4vvcM86wZs+j4Mw2bbwsxWBRKxMkJCwjBz1hzMmJkPHz9pEROD9h4Ltia8zlTWWwE2JSXFhemcT2hlGG1tHST1Skbe3AK0a98BGqrMy9I08gatoDJoClLf+xT/PDb2r8gbvNqjtFIHUFp2D6f+/Qhbvo9FWr4D7Nwpw6PEZFwz5E6djqKFi9G3bwp0dHTl5ZM/xcXFeb4pjt4YsOBa1n+EhoYGH0jw9fVDTu50TGbWIqQl+K6KakzT+oVAZ9AEpG3YiV/PnK2igRXHK3KxD3vWsrs4+e9ubPtfVwzLc4a9hzqUWIDcrFlzZGZNRFHxImRNmMR6yAZy71rq6+ubS7sM1TpgybKysuw9PT2/l445q6NN23bImzMP02fMRmSHaOjL6zjr+kOpbwbazV+Fo3+fV7D1RvAtxYl/P8CG7ztiyGx7WDmp8XXS/P0bYwpzKsWLliIvvwBhrcJ5kTtN+albt+6PaWlp3m+SoTcKLGsXcZs2bQZpampe4FNXTEwxeOhw1s0sxew5c9GBQaunrSWVBw1DIfRKR58Nu9hTf+VB1qCsoneQVQ49Zexb4Umr+v6Dn525fgTbjvXGiIUucPKhXQwlqFfPGyNHjsH8BQtRtGgxjzvMLSxl0/itb/fu3Xsi+1VJrQWWzN7eXs3GxiZXTU2tlLIGTZoEcGmwYOESTJ0+G526xMGEgSwoMYng7AWNvumIXr4Ze4/+Ukmqq6wcWf4zBbNVg/mEIOvvawex/eeBGLXUC66NNCGWiHlgPCZjPOYVFGF+0WJMZb1g08AgnsZSVlYu8/DwXFRSUmLypvl548DK0lyN6tSpc5QuXltLG/HduiN/3nzWMIswr3ABunZNgL5M1Atu3szTpiEkbyGOnDhZob3LKvEWCmKf7E1LH2ojetzPXf8RW48NQsYaD9QL1uUywMXFHaPHjMeC4sUonL8Qc+YWontiErR1tOWLpPwVERHR+G2w81aA3bVrl1Lbtm1n6OnpSdebcnJG+ugMFMwvxgL2NM+aNZd7WnNzM/ClkRi04p6piFm8Dn9c/KeS7k4hCp6sCEorONoKMuDad3j/13RkrPOHZ4guRBIBtnYOSB2ShjnzijisdD/ShqfDyclZPrv5DpN1s06cOKH5zgBLlp2d7ceO/STeJUzEN2rSBFOmz0Qh87IFTDPNzpuLnkl9YGRgyJ96wcsfyoMykLjhfRw+9edTNZnieLz3qdg6l/77C9t+GYmcDxqjUZQJcwwEoxl69enLZEAxCgqLMb94IXKnzUSTpoF8EiQtG+/i4rIuMzPT+m1x89aAlUkDVyMjo93SWaEStG4TwRPTJPILmbclj5vcNwUWZha8QQUHFwiJA9FgZiF2/+8nlN69945C+GJyQA7s+ZsnsOP3LIxa74PG0caQqIhhaWGDfikDWJuTZy3i7T9z9lyeyVFmTkUk4ivXnM7IyAh4m8y8VWDJPDw8EvT19W/wqd7GJujZqy/XTLzhGLj57DUNMthaW0s1raMbhO7JaFGwGJ/+eAxPGhNXHI8fl2//jZ0nczBlTwjzrEZcBhjqG6EH06gURxQWLeSOgu5BIuvhjI1M5Ns43QwLC0t/27y8dWCzsrIsGjVqtExTU7OMgjBLK2sMGJjKGm0h5nErwmzWeAMHDoaNtZVUHji5QZw8CM3nL8He47/Q8IwC2Spb4MH/r925iF0npiJrVxBCelpDWY12KddGTGxnzMybwwLeYhQWLmQ93CIMGJBKqavylWscHR2XJCcnG7zzwJKlp6fb+vj4bFNTVS2lBrKwtMLwEaN411RQuIB72iIm/oekDYeVpYW0ppZ2i+6aCJfcWSja+xluPTbfvmJA9i5i/PA1n7vxG7b+OgkjNzeBV2sDiJUEGOgZoUuXeN6LzV+wWKZdizBi5CjYOzhCXhLavn377zZv3hxUHVipFsCShYaGumlra++Qz0xo0KAhMsZlclgLCqR6Nn9eIdO0/WFvL920TLC2hRCfCPdZ+Sg5eJAWPqig2mS52Xdm/kJVOWrgxr0r+OCPOZj8eWuE9rOFiqYIKspqvExwxow8abxAQRYLeMeyNvf29uEzCCjQcnNz+z01NbV5deGk2gBLFhAQ0Nna2vomj0iVlOHPoJ2QPYVnDuYVMH3Fnv458xagf8ogJg9km17QFpHde6LJnHnYd/xYFTeylmcQyqq+XqoP+PLsJmTva4/IsU7QNVVmPZQYTZsGYQZ70CltNZd6suKFfAg2JCS0HFZ2L65GRUUNrE6MVCtgd+/erTlw4MBRTk5O/8in1DRo1BjjsibxERfqrkgizGVfhw1PR30vb4gpT2tmBlHXePjOno2izz7D1ZfcAr7mkyv9eu32ZXxxdgMy93RAYB8baBorQUNdE61at8WEiZO5Z+XGNGv25FyEtGgJVRVV3u4WFhbHWK+XUFRUpKYA9in1BrGxsRksKr0nX1ytIYM2k0FbtHAJCwyKuDyg7mv4yNFwcHCQyQMWIPToDqvcyVhFewiUlVbRVb4byN4pvY29p9ch+5sYhI1whLq+dFVGgpKGwGlQgNqyqHgxpkydidat2vDJhLLF824EBQX1qm5sVEtgZZ7WIDw8fDbrkm6X73PasBHGZ05g8oAFBzLNRfJg8NA0eDNPS+8RrCwhdIpF3VnTseLLA7h56/ZjHeXTtV9NBfXBddwvvYsDZ7ZjwpddEJXrAQNbNdYTKaFhg0aYmM086wJpG1I2YMLEHAQFNefVc9TWenp6Z1xdXUckJydrKYB9DqOl6ZOSkoabm5tfkgdi7nXr8YKMuVwaMA9RsIA3+uQp05gmC4SEr32gDSGmA0xyJiDn/e34t9JtJ2uv171begf7z27H+M+7oNVYNxjW0YCYadbAwGBkTchhsBbzQJbigqFpI1mA5Vu+ayNr6z9ZHNENr2Cl7HcOWJk80I6MjJxgb29/X0VFmS+FQ+uuDhw0mGta6tbI0xYVL8Go0WPh4VGP3RySB8zTxsfCatI4zP30Y/zzGLS1E9jSsvv47uI+TP6mDyJneMHUTVqs4lmvPn/QKbfNsy4LFvD6AHd3D17bSgGWqanpVQbrsJKSEvXqzES1BlYGrd7QoUOn2NjY/Cb3BDY2tujbbwDy5xRyD0vQklHutr5XfSjRkutGBkweME+bm4Wcj3ZV2FugYrqrdqnXb//5ApO/7o/I2T6w8JIWFtnXccCI9NHcoxYVLeFt1rd/ChwdnMoXN6lTp87l6OjorNzc3GoNa40AVgatxN3dPcjAwOAz+cYZpqZmiGgXiYmTJkulAQ8iijF23AQ0adIUqhIWZJgYQYhtB/Ocscj7bA/OX/qnVnrXe2X3cOSfAxj3VTIiZvvC3EuXd/NOji581JAkFHlWSltFd+zEC+epDTU0NSin/Xv79u37HDp0qNrDWmOAlVtwcHBAvXr1vpGXJaqoqPIMwvAR6VwiUMRLNZxZE7PRrFkQVGi/Aj0dCO1awHTyGAzdsBqnz5+rddLgt6vHkP3tULSe7wurxtKFLawsbfhw9oLiRRxWkgBULK+hIc0EUJDasmXLPzIyMpKqs2at0cCSpaSkNGE6dpWmpua/0rSXGI5OLrx4Y/qMPK5nqUJ+wqQcBAQEQol2bTRg0Ma0gVbWMGTs3IJL165WAW11B/jxz3fq2m8o+GkqOixtBosAQ4hVJbAwt0RSrz78IZ7DJECf5H5wcXEt352G6dVSFxeX1QzWpuwUqjXp/tc4YMliY2M1nZ2dE6ysrA7JN82gacdBwc35vCNa6KF44VJk50xFWFgr6OkwYHU0ITRvCJ3Mwcj4cBvOXbr0nGhUF2YffLJfrx7H+MPDEb4wkMMqnQ1gh0Gpw5DP2iCNtUVwcAj09Q3KNwzx8vK63Llz5xFZWVmmNfHe10hg5RYfHx/u4eFxWEtL6650ZIwFGQ4O6JbQg6e6aHBhxsw8REZ2gDrlaVWYRAhrAtMpIzBy6xqc+OvPKmGt7r72zxunMO1/k9B8aWNYh5vxemFDfUN06twV2ZOnIjGpF9/GSR5Y0d5dTK9+kZqamsJ+XVxT73mNBpYsOTm5bsOGDTNZN/evvMujPV3r+/ig/4BBvFuk2QthLcOgRHuJaahDiA6FWvZgpKwqxoUq1/Oqvsj+eeNP5PwwEe23t4ZlW3OI1SXQYtccF9cVycn9+SALlQTKYbW0tLzVsWPHFWlpaa41/X7XeGDJSkpKtFik29/V1fUIg5V7W/I4ZubmfB49pbuo8iu8TVvoaGpDMGXdZ1QIDCcNxoj31uDkhXM1JsC6du868o/NQautreHc2wlKWhIoK9EaAR480LS1teP5atl2of8y2XSABavJK1asMK8N97pWACs32sQsJCRkpLW19Zfyhcr42LiREYJDWvCZn61bt4WBjh4EVRUIIX5QzuqLruuKcOzUyWrvXM/eOofCXxai2ZpQWHexhbK2cnm2RE9X76Fdw+t71z/v39C/b0JCQq0AtVYCK7e4uDh/W1vbmbq6ukcp0JDfSANDI54Gs7OrIy0C11SDEN4Eyhm90GNJHn749Xi1lQQXbv+D/F8WIGxHB1h0soNY4/EtRikANTMzO+/n57c8MzOzM2pQuuqdBpYsPz9fxd3d3d/BwWES07ffspt5W8y6StK5dGNF8hutyTxxcx+ojk1Eu2Uz8M3vP1crUOm4cucqph8tRPD2DrDt4wyJ1gNYZatfE6i/s65/ZevWrcPYtevX1vtaa4GtMEpG5YouPj4+0xi4hyrdh1WVda0t/SCM6Yao1Xk4dvqPKhdUflN+9969uzh75gwOHTuC/G8XocGmtjDv6wxlQ9VyUCnyd3N1u8xk0HoWULVkv6ZR2+9nrQe2gr7VCAgIqNu4ceNMX1/fo1RHW767DZkag7aRGzSzeqHzytlYs20Tjv34E27fvvPGPClt+3n06FFs3boVkydlo3uvHgib0gmN3o+B5eB6UDKRwmpnZwdPT8/97DompKenR7Nre+uTAxXAvj6PK5k1a1YI6zqHOzs7rXWwtz+rqqJyjYZxReRpQ+tDMi4BdgM7oW2naAxKGYC5c+fyXbL37dvH93yljZipmObOnTt8J/Ay5o3LnrDEPf2M9nil9xKUtEHx9evX+Z6wX331FT933uzZGDJkCNqEh8PB3oGvDqgZYgmrOQGwzPSFipUmlMRKYNr85zZtItKLior83rV7904C+wi8GqmpqQ1dXV2jmwU1K7GzsvpdhQKxUC8IaR0gRHgzzyv1wjQGz2BB40aN0KpVK3Tt2pVvB8+CG75Ldl5eHt/9u6SkBOvXr+dGr2ln75kzZ/L3sL+JwYMH812/aYv7Jk2a8OS+pmx8v9yUBKi3tIZFURCMmWeVGKtCU0Udfg0afJ6VndXiXb5n7zSwFe3E5RO6PRIS4m1tbP4SVCQQmnlAyIqD0CsUgo7a47qXhjoFEdRV1KCloQldbR2YGBnDzMT0IaPv6WhpQ5u9h95Lv1PZubhpq0Cw1IZ6e3tYLG0Js5lNoeworWl1c3E5mp2d3eRdv08KWB/2uEpxsXEJNhZWZ5XUGDyB7hBGx0Dox6Bt7QIhwAqCpwmEOnoQjNUhaDEJIZEOUlQJYUWj99LvmLDftdeH4GEMobEl8+QOEOLrQjS0IZRnNof+qtYwzmsGVW8jvh2mtaXViYiIiA6Ke6QAtlIbOnRob29Pr3MSGjFys4aQ3RlCSV8IaztBKG4DYXZL9r1gCGMCIAxvBGFYYwgpvhC61YXQxf1hYyAK/XwgDGXvS2OW0RRCThCEvDAIRexcq5n02MbOv7UzlLbFQPe9DtCe1AhKrrpQEsRwrONwMLF375aK+6IA9kmeVrVfv349XJydT0moaKaxE4QJzNMu6wFhXSyDNxrCho4QNrLXm9n3N9P32P+Xt4ewtB17n8zo9XJm66Ol79nEbCN734ZoqdHvrGVf10RDVNIBapvbQ3N6ICS+xhAx6WBuZv57SEhIlOKeKIB9FmhFaWlpA3x9fK4pa6hCqG/DPGokA5BBu7oTh0xYEyW1tcxLrpPBV5nx93WQvVf2/9VR0nPQ1/UdoLQ1Eir5zSDxN+WDG0wTXwsMCkpR3AsFsM9lWVmZPerWrfsrn7PvzjTsmAgIS7pBWBUrBZWDSOBFy15XZtEVLOrh96+NhGhjJMTzmkPU3JLBKkBbS+s3R0fHwSUlJRLFPVAA+yKatqdv/fo/82JxTxYkjQ6HsCKBwRbzwMuuiazwugojb7q6w8OeeQuzBS0gtLKGSEUCbQ2tK/b29v0UsCqAfSlNGxsb625qYrpKRV31vuBmDmEUg3Z5V6mnXS2Db3WHh4EkD7q6IqgyI++6ln1vI7P5oRCasfMpC9BQ07jgbO+cFhoaWuuHWBXAvgFjIJlamlmu01BVh2BrAGE484zL46XQUje/imCMlEFZ8bVcs8q/yjzrktYQQqRrsOrr6qNB48bTFO2sAPaVWsOGDevaWduuUVdXLxPczSCMbMmg7cIgjKkgDTo88KqrKwRcciPPuqothCR3COoSBqseApsG7s3PL/BWtLEC2FduCQkJRt71PTdoamhCsNJj8qA56+LjGJwdKwRisuBqraz7l3/dSBC3gxDrDEFbwod8ExK6f7Vr+/aGirZVAPs6oXVzdnLaoaWpcV+oxzxtOoN2EQN2zSPQrq2QEVjP/r8yAkIfLwarMpTFSrTRxadFK1a4KdpUAexrt7ikOHdvT8/VOtraEMyZt01uBGFZJ1n2oIMMXJmnLWFfl7BALaEuBH1VqCmpwLNevR9TU1OrxVLsCmDfEUtJSbHz8/Hboq+tXSayY/JgaCCDNkbmaWWatUQ6OCAke3FYlcUS+Hh7/5SckhytaEMFsG/csrKyLFu1bLnQ2NDoP8GUPK0v86ZRUk+7jrIH7RnI/hCM1Dmsrq6u37Df8VG0nQLYt2bbV2y3aB7cfJmelg4EMw0IKQ2YXiVYGbgD/SDYakNZkMDezv50fHx8jKLNFMBWB09r3qFdu418EzwLTSmoowMg2OvxSY921jZH20REdNq1a5eKor0UwFYL27trl0ubNm1W6uvp3xWsWDDmYgglNWWYGBqdZd9PqI1TrxXA1nR5sH27WWREZLGZsXQdVnNT819CQ0ITFbAqgK22tnv3btsOUR32Obs6X7O3t09GDV6ATQHsO2L79+8PmDx5ciLzsjVidWsFsApTmAJYhSmAVZjCaoj9H8FW8TWtY4dgAAAAAElFTkSuQmCC"/>
  <p:tag name="MMPROD_THEME_BG_IMAGE" val=""/>
  <p:tag name="ARTICULATE_SLIDE_COUNT" val="25"/>
  <p:tag name="MMPROD_DATA" val="&lt;object type=&quot;10002&quot; unique_id=&quot;901&quot;&gt;&lt;property id=&quot;10007&quot; value=&quot;Next&quot;/&gt;&lt;property id=&quot;10008&quot; value=&quot;Back&quot;/&gt;&lt;property id=&quot;10009&quot; value=&quot;Submit&quot;/&gt;&lt;property id=&quot;10012&quot; value=&quot;0&quot;/&gt;&lt;property id=&quot;10022&quot; value=&quot;Incorrect - Click anywhere to try again.&quot;/&gt;&lt;property id=&quot;10068&quot; value=&quot;Correct - Click anywhere to continue&quot;/&gt;&lt;property id=&quot;10069&quot; value=&quot;Incorrect - Click anywhere to continue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Clear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0&quot;/&gt;&lt;property id=&quot;10183&quot; value=&quot;You have provided an incomplete answer. Click anywhere to try again.&quot;/&gt;&lt;property id=&quot;10185&quot; value=&quot;1&quot;/&gt;&lt;property id=&quot;10188&quot; value=&quot;The time to answer this question has expired.&quot;/&gt;&lt;property id=&quot;10189&quot; value=&quot;1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1&quot; value=&quot;&amp;lt;Format Name=&amp;quot;Presentation Default&amp;quot;&amp;gt;&amp;lt;Question FontName=&amp;quot;Arial&amp;quot; IsBold=&amp;quot;1&amp;quot; IsItalic=&amp;quot;0&amp;quot; IsUnderline=&amp;quot;0&amp;quot; FontSize=&amp;quot;12&amp;quot;/&amp;gt;&amp;lt;Answer FontName=&amp;quot;Arial&amp;quot; IsBold=&amp;quot;1&amp;quot; IsItalic=&amp;quot;0&amp;quot; IsUnderline=&amp;quot;0&amp;quot; FontSize=&amp;quot;12&amp;quot;/&amp;gt;&amp;lt;Button FontName=&amp;quot;Arial&amp;quot; IsBold=&amp;quot;0&amp;quot; IsItalic=&amp;quot;0&amp;quot; IsUnderline=&amp;quot;0&amp;quot; FontSize=&amp;quot;14&amp;quot;/&amp;gt;&amp;lt;Message FontName=&amp;quot;Arial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720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0&quot;/&gt;&lt;property id=&quot;10029&quot; value=&quot;2&quot;/&gt;&lt;property id=&quot;10072&quot; value=&quot;Quiz10720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10&quot;/&gt;&lt;object type=&quot;10062&quot; unique_id=&quot;10722&quot;&gt;&lt;object type=&quot;10050&quot; unique_id=&quot;10723&quot;&gt;&lt;property id=&quot;10020&quot; value=&quot;2&quot;/&gt;&lt;property id=&quot;10102&quot; value=&quot;0&quot;/&gt;&lt;property id=&quot;10191&quot; value=&quot;-1&quot;/&gt;&lt;/object&gt;&lt;object type=&quot;10051&quot; unique_id=&quot;10724&quot;&gt;&lt;property id=&quot;10020&quot; value=&quot;2&quot;/&gt;&lt;property id=&quot;10102&quot; value=&quot;0&quot;/&gt;&lt;property id=&quot;10191&quot; value=&quot;-1&quot;/&gt;&lt;/object&gt;&lt;/object&gt;&lt;object type=&quot;10061&quot; unique_id=&quot;20000&quot;/&gt;&lt;/object&gt;&lt;/object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/object&gt;&#10;"/>
  <p:tag name="MMPROD_TAG_VCONFIG" val="PD94bWwgdmVyc2lvbj0iMS4wIj8+DQo8Y29uZmlndXJhdGlvbj4NCgk8YnJhbmRpbmc+DQoJCTx1aWZvbnQgbmFtZT0iRk9OVF9OT1RFU19URVhUIiB2YWx1ZT0iVmVyZGFuYSwxNCxmYWxzZSxmYWxzZSxmYWxzZSIvPg0KCTwvYnJhbmRpbmc+DQoJPGNvbG9ycz4NCgkJPHVpY29sb3IgbmFtZT0icHJpbWFyeSIgdmFsdWU9IjB4QThCOUJEIi8+DQoJCTx1aWNvbG9yIG5hbWU9Imdsb3ciIHZhbHVlPSIweDM1RDMzNCIvPg0KCQk8dWljb2xvciBuYW1lPSJ0ZXh0IiB2YWx1ZT0iMHhGRkZGRkYiLz4NCgkJPHVpY29sb3IgbmFtZT0ibGlnaHQiIHZhbHVlPSIweDFGNjY4RiIvPg0KCQk8dWljb2xvciBuYW1lPSJzaGFkb3ciIHZhbHVlPSIweDAwMDAwMCIvPg0KCQk8dWljb2xvciBuYW1lPSJiYWNrZ3JvdW5kIiB2YWx1ZT0iMHg4NzlFQTUiLz4NCgk8L2NvbG9ycz4NCgk8bGF5b3V0Pg0KCQk8dWlzaG93IG5hbWU9InByZXNlbnRhdGlvbnRpdGxlIiB2YWx1ZT0idHJ1ZSIvPg0KCQk8dWlzaG93IG5hbWU9InByZXNlbnRlcnBob3RvIiB2YWx1ZT0iZmFsc2UiLz4NCgkJPHVpc2hvdyBuYW1lPSJwcmVzZW50ZXJuYW1lIiB2YWx1ZT0idHJ1ZSIvPg0KCQk8dWlzaG93IG5hbWU9InByZXNlbnRlcnRpdGxlIiB2YWx1ZT0idHJ1ZSIvPg0KCQk8dWlzaG93IG5hbWU9InByZXNlbnRlcmVtYWlsIiB2YWx1ZT0iZmFsc2UiLz4NCgkJPHVpc2hvdyBuYW1lPSJwcmVzZW50ZXJiaW8iIHZhbHVlPSJmYWxzZSIvPg0KCQk8dWlzaG93IG5hbWU9ImNvbXBhbnlsb2dvIiB2YWx1ZT0idHJ1ZSIvPg0KCQk8dWlzaG93IG5hbWU9InNpZGViYXIiIHZhbHVlPSJ0cnVlIi8+DQoJCTx1aXNob3cgbmFtZT0ib3V0bGluZSIgdmFsdWU9InRydWUiLz4NCgkJPHVpc2hvdyBuYW1lPSJ0aHVtYm5haWwiIHZhbHVlPSJ0cnVlIi8+DQoJCTx1aXNob3cgbmFtZT0ibm90ZXMiIHZhbHVlPSJ0cnVlIi8+DQoJCTx1aXNob3cgbmFtZT0ic2VhcmNoIiB2YWx1ZT0idHJ1ZSIvPg0KCQk8dWlzaG93IG5hbWU9InF1aXoiIHZhbHVlPSJ0cnVlIi8+DQoJCTx1aXNob3cgbmFtZT0iYXR0YWNobWVudHMiIHZhbHVlPSJ0cnVlIi8+DQoJCTx1aXNob3cgbmFtZT0idXRpbHMiIHZhbHVlPSJ0cnVlIi8+DQoJCTx1aXNob3cgbmFtZT0idm9sdW1lIiB2YWx1ZT0idHJ1ZSIvPg0KCQk8dWlzaG93IG5hbWU9InBsYXliYXIiIHZhbHVlPSJ0cnVlIi8+DQoJCTx1aXNob3cgbmFtZT0idGFsa2luZ2hlYWQiIHZhbHVlPSJ0cnVlIi8+DQoJCTx1aXNob3cgbmFtZT0ic2lkZWJhcm9ucmlnaHQiIHZhbHVlPSJ0cnVlIi8+DQoJCTx1aXNob3cgbmFtZT0idmlld2NoYW5nZSIgdmFsdWU9InRydWUiLz4NCgkJPHVpc2hvdyBuYW1lPSJhbHdheXNTY3J1bmNoIiB2YWx1ZT0iZmFsc2UiLz4NCgkJPHVpc2hvdyBuYW1lPSJpbml0aWFsZGlzcGxheW1vZGVpc25vcm1hbCIgdmFsdWU9InRydWUiLz4NCgkJPHVpcmVwbGFjZSBuYW1lPSJsb2dvIiB2YWx1ZT0iIi8+DQoJCTx1aXJlcGxhY2UgbmFtZT0iYmdpbWFnZSIgdmFsdWU9IiIvPg0KCQk8dWlyZXBsYWNlIG5hbWU9ImluaXRpYWx0YWIiIHZhbHVlPSJvdXRsaW5lIi8+DQoJCTx1aXNob3cgbmFtZT0iY2N0ZXh0aGlnaGxpZ2h0aW5nIiB2YWx1ZT0idHJ1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DQoNCk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g0KDQp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g0KDQp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+DQoJCTwhLS0gc3Vic3RpdHV0aW9uOiAlbiA9PSBzbGlkZSBudW1iZXIgLS0+DQoJCTwhLS0gc3Vic3RpdHV0aW9uOiAldCA9PSB0b3RhbCBzbGlkZSBjb3VudCAtLT4NCgkJPHVpdGV4dCBuYW1lPSJTQ1JVQkJBUlNUQVRVU19TTElERUlORk8iIHZhbHVlPSLjgrnjg6njgqTjg4kgOiAlbiAvICV0IHwgIi8+DQoJCTx1aXRleHQgbmFtZT0iU0NSVUJCQVJTVEFUVVNfU1RPUFBFRCIgdmFsdWU9IuWBnOatoiIvPg0KCQk8dWl0ZXh0IG5hbWU9IlNDUlVCQkFSU1RBVFVTX1BMQVlJTkciIHZhbHVlPSLlho3nlJ/kuK0iLz4NCgkJPHVpdGV4dCBuYW1lPSJTQ1JVQkJBUlNUQVRVU19OT0FVRElPIiB2YWx1ZT0i6Z+z5aOw44Gq44GXIi8+DQoJCTx1aXRleHQgbmFtZT0iU0NSVUJCQVJTVEFUVVNfVklEUExBWUlORyIgdmFsdWU9IuODk+ODh+OCquWGjeeUn+S4rS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RVUlaIiB2YWx1ZT0i44Kv44Kk44K6Ii8+DQoJCTx1aXRleHQgbmFtZT0iVEFCX09VVExJTkUiIHZhbHVlPSLjgqLjgqbjg4jjg6njgqTjg7MiLz4NCgkJPHVpdGV4dCBuYW1lPSJUQUJfVEhVTUIiIHZhbHVlPSLjgrXjg6Djg43jg7zjg6siLz4NCgkJPHVpdGV4dCBuYW1lPSJUQUJfTk9URVMiIHZhbHVlPSLjg47jg7zjg4giLz4NCgkJPHVpdGV4dCBuYW1lPSJUQUJfU0VBUkNIIiB2YWx1ZT0i5qSc57SiIi8+DQoJCTx1aXRleHQgbmFtZT0iU0xJREVfSEVBRElORyIgdmFsdWU9IuOCueODqeOCpOODieOCv+OCpOODiOODqyIvPg0KCQk8dWl0ZXh0IG5hbWU9IkRVUkFUSU9OX0hFQURJTkciIHZhbHVlPSLplbfjgZUiLz4NCgkJPHVpdGV4dCBuYW1lPSJTRUFSQ0hfSEVBRElORyIgdmFsdWU9IuaknOe0ouOBmeOCi+ODhuOCreOCueODiCA6ICIvPg0KCQk8dWl0ZXh0IG5hbWU9IlRIVU1CX0hFQURJTkciIHZhbHVlPSLjgrnjg6njgqTjg4kiLz4NCgkJPHVpdGV4dCBuYW1lPSJUSFVNQl9JTkZPIiB2YWx1ZT0i44K544Op44Kk44OJ44K/44Kk44OI44OrIC8g6ZW344GVIi8+DQoJCTx1aXRleHQgbmFtZT0iQVRUQUNITkFNRV9IRUFESU5HIiB2YWx1ZT0i44OV44Kh44Kk44Or5ZCNIi8+DQoJCTx1aXRleHQgbmFtZT0iQVRUQUNIU0laRV9IRUFESU5HIiB2YWx1ZT0i44K144Kk44K6Ii8+DQoJCTx1aXRleHQgbmFtZT0iU0xJREVfTk9URVMiIHZhbHVlPSLjgrnjg6njgqTjg4njg47jg7zjg4giLz4NCgkJPCEtLXF1aXogcG9kIGFuZCBtZXNzYWdlIGJveCB0ZXh0cy0tPg0KCQk8dWl0ZXh0IG5hbWU9IlFVSVpQT0RfUVVJWl9BVFRFTVBUIiB2YWx1ZT0i44Kv44Kk44K66Kmm6KGM5Zue5pWwIDogIi8+DQoJCTx1aXRleHQgbmFtZT0iUVVJWlBPRF9RVUlaX0FUVEVNUFRfVkFMVUUiIHZhbHVlPSIlbiAvICV0Ii8+DQoJCTx1aXRleHQgbmFtZT0iUVVJWlBPRF9RVUlaX1NDT1JFIiB2YWx1ZT0i44K544Kz44KiIDogIi8+DQoJCTx1aXRleHQgbmFtZT0iUVVJWlBPRF9RVUlaX1BBU1NTQ09SRSIgdmFsdWU9IuWQiOagvOeCuSA6Ii8+DQoJCTx1aXRleHQgbmFtZT0iUVVJWlBPRF9RVUlaX01BWFNDT1JFIiB2YWx1ZT0i5pyA6auY5b6X54K5IDogIi8+DQoJCTx1aXRleHQgbmFtZT0iUVVJWlBPRF9RVUVTQVRNUFRfU1RSIiB2YWx1ZT0i6Kmm6KGM5Zue5pWwIDogJW4gLyAldCIvPg0KCQk8dWl0ZXh0IG5hbWU9IlFVSVpQT0RfUVVFU1RZUEVfU1RSIiB2YWx1ZT0i44K/44Kk44OXIDogJXMiLz4NCgkJPHVpdGV4dCBuYW1lPSJRVUlaUE9EX1FVRVNUWVBFX0dSRCIgdmFsdWU9IuipleS+oSIvPg0KCQk8dWl0ZXh0IG5hbWU9IlFVSVpQT0RfUVVFU1RZUEVfU1ZZIiB2YWx1ZT0i44Ki44Oz44Kx44O844OIIi8+DQoJCTx1aXRleHQgbmFtZT0iUVVJWlBPRF9RVUlaQVRNUFRfSU5GIiB2YWx1ZT0i54Sh5Yi26ZmQIi8+DQoJCTx1aXRleHQgbmFtZT0iUVVJWlBPRF9RVUVTQVRNUFRfSU5GIiB2YWx1ZT0i54Sh5Yi26ZmQIi8+DQoJCTx1aXRleHQgbmFtZT0iV0FSTklOR01TR19ZRVNTVFJJTkciIHZhbHVlPSLjga/jgYQiLz4NCgkJPHVpdGV4dCBuYW1lPSJXQVJOSU5HTVNHX05PU1RSSU5HIiB2YWx1ZT0i44GE44GE44GIIi8+DQoJCTx1aXRleHQgbmFtZT0iV0FSTklOR01TR19USVRMRVNUUklORyIgdmFsdWU9IuOCr+OCpOOCuuOBruODiuODk+OCsuODvOOCt+ODp+ODs+OBq+mWouOBmeOCi+itpuWRiiIvPg0KCQk8dWl0ZXh0IG5hbWU9IldBUk5JTkdNU0dfTVNHU1RSSU5HIiB2YWx1ZT0i44GT44Gu44Kv44Kk44K644Gr44Gv44CB44G+44Gg6Kej562U44GX44Gm44GE44Gq44GE6LOq5ZWP44GM44GC44KK44G+44GZ44CCDQoNCiDjgq/jgqTjgrrjgpLntYLkuobjgZnjgovjgavjga/jgIHjgIzjga/jgYTjgI3jgpLjgq/jg6rjg4Pjgq/jgZfjgb7jgZnjgILjgq/jgqTjgrrjgpLntprooYzjgZnjgovjgavjga/jgIHjgIzjgYTjgYTjgYjjgI3jgpLjgq/jg6rjg4Pjgq/jgZfjgb7jgZnjgIIiLz4NCgkJPHVpdGV4dCBuYW1lPSJJTkZPUk1BVElPTl9IMjY0X0ZMQVNIUExBWUVSIiB2YWx1ZT0i44GK5L2/44GE44Gu44Kz44Oz44OU44Ol44O844K/44Gr54++5Zyo44Kk44Oz44K544OI44O844Or44GV44KM44Gm44GE44KLIEZsYXNoIFBsYXllciDjga7jg5Djg7zjgrjjg6fjg7Pjga/jgIHjgZPjga7jg5Pjg4fjgqrjgpLjgrXjg53jg7zjg4jjgZfjgabjgYTjgb7jgZvjgpPjgILmnIDmlrDjga4gRmxhc2ggUGxheWVyIOOCkuODgOOCpuODs+ODreODvOODieOBmeOCi+OBq+OBr+OAgeODk+ODh+OCqumgmOWfn+OCkuOCr+ODquODg+OCr+OBl+OBpuOBj+OBoOOBleOBhO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DQoNCu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NCg0K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lNpbGVuY2lhci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DQoNCk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DQoNCl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DQoNCk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DQoNCu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8L2NvbmZpZ3VyYXRpb24+DQog"/>
  <p:tag name="MMPROD_UIDATA" val="&lt;database version=&quot;11.0&quot;&gt;&lt;object type=&quot;1&quot; unique_id=&quot;10001&quot;&gt;&lt;property id=&quot;20141&quot; value=&quot;Module 1: Fundamentals&quot;/&gt;&lt;property id=&quot;20144&quot; value=&quot;1&quot;/&gt;&lt;property id=&quot;20146&quot; value=&quot;0&quot;/&gt;&lt;property id=&quot;20147&quot; value=&quot;0&quot;/&gt;&lt;property id=&quot;20148&quot; value=&quot;10&quot;/&gt;&lt;property id=&quot;20180&quot; value=&quot;0&quot;/&gt;&lt;property id=&quot;20181&quot; value=&quot;0&quot;/&gt;&lt;property id=&quot;20182&quot; value=&quot;0&quot;/&gt;&lt;property id=&quot;20183&quot; value=&quot;1&quot;/&gt;&lt;property id=&quot;20184&quot; value=&quot;7&quot;/&gt;&lt;property id=&quot;20193&quot; value=&quot;-1&quot;/&gt;&lt;property id=&quot;20221&quot; value=&quot;C:\Users\Kathleen\Desktop\HSIP Courses\HSIP Prototype\&quot;/&gt;&lt;property id=&quot;20224&quot; value=&quot;C:\Documents and Settings\wmckee\Desktop\NHI stuff&quot;/&gt;&lt;property id=&quot;20225&quot; value=&quot;C:\Documents and Settings\kmonagha.FHWA1\My Documents\WBT Project\310115\Updated Production Modules\Attachments\&quot;/&gt;&lt;property id=&quot;20226&quot; value=&quot;C:\Users\rocky.wehling\Desktop\DEC Program\DRE\PPT\a-DRE_PPT_01 April 2021.pptx&quot;/&gt;&lt;property id=&quot;20250&quot; value=&quot;0&quot;/&gt;&lt;property id=&quot;20251&quot; value=&quot;0&quot;/&gt;&lt;property id=&quot;20259&quot; value=&quot;0&quot;/&gt;&lt;property id=&quot;20262&quot; value=&quot;754406453&quot;/&gt;&lt;object type=&quot;8&quot; unique_id=&quot;10002&quot;&gt;&lt;/object&gt;&lt;object type=&quot;2&quot; unique_id=&quot;10003&quot;&gt;&lt;object type=&quot;3&quot; unique_id=&quot;178550&quot;&gt;&lt;property id=&quot;20148&quot; value=&quot;5&quot;/&gt;&lt;property id=&quot;20300&quot; value=&quot;Slide 2 - &amp;quot;Drug Recognition Expert&amp;quot;&quot;/&gt;&lt;property id=&quot;20307&quot; value=&quot;537&quot;/&gt;&lt;/object&gt;&lt;object type=&quot;3&quot; unique_id=&quot;178552&quot;&gt;&lt;property id=&quot;20148&quot; value=&quot;5&quot;/&gt;&lt;property id=&quot;20300&quot; value=&quot;Slide 4 - &amp;quot;Housekeeping &amp;quot;&quot;/&gt;&lt;property id=&quot;20307&quot; value=&quot;571&quot;/&gt;&lt;/object&gt;&lt;object type=&quot;3&quot; unique_id=&quot;178555&quot;&gt;&lt;property id=&quot;20148&quot; value=&quot;5&quot;/&gt;&lt;property id=&quot;20300&quot; value=&quot;Slide 7 - &amp;quot;Course Goal&amp;quot;&quot;/&gt;&lt;property id=&quot;20307&quot; value=&quot;540&quot;/&gt;&lt;/object&gt;&lt;object type=&quot;3&quot; unique_id=&quot;178557&quot;&gt;&lt;property id=&quot;20148&quot; value=&quot;5&quot;/&gt;&lt;property id=&quot;20300&quot; value=&quot;Slide 10&quot;/&gt;&lt;property id=&quot;20307&quot; value=&quot;541&quot;/&gt;&lt;/object&gt;&lt;object type=&quot;3&quot; unique_id=&quot;178558&quot;&gt;&lt;property id=&quot;20148&quot; value=&quot;5&quot;/&gt;&lt;property id=&quot;20300&quot; value=&quot;Slide 11&quot;/&gt;&lt;property id=&quot;20307&quot; value=&quot;550&quot;/&gt;&lt;/object&gt;&lt;object type=&quot;3&quot; unique_id=&quot;178559&quot;&gt;&lt;property id=&quot;20148&quot; value=&quot;5&quot;/&gt;&lt;property id=&quot;20300&quot; value=&quot;Slide 13&quot;/&gt;&lt;property id=&quot;20307&quot; value=&quot;543&quot;/&gt;&lt;/object&gt;&lt;object type=&quot;3&quot; unique_id=&quot;178560&quot;&gt;&lt;property id=&quot;20148&quot; value=&quot;5&quot;/&gt;&lt;property id=&quot;20300&quot; value=&quot;Slide 12 - &amp;quot;Washington State (2006)&amp;quot;&quot;/&gt;&lt;property id=&quot;20307&quot; value=&quot;555&quot;/&gt;&lt;/object&gt;&lt;object type=&quot;3&quot; unique_id=&quot;178561&quot;&gt;&lt;property id=&quot;20148&quot; value=&quot;5&quot;/&gt;&lt;property id=&quot;20300&quot; value=&quot;Slide 14 - &amp;quot;Drugged-Driving Incidence&amp;quot;&quot;/&gt;&lt;property id=&quot;20307&quot; value=&quot;551&quot;/&gt;&lt;/object&gt;&lt;object type=&quot;3&quot; unique_id=&quot;178564&quot;&gt;&lt;property id=&quot;20148&quot; value=&quot;5&quot;/&gt;&lt;property id=&quot;20300&quot; value=&quot;Slide 16 - &amp;quot;Classroom Training Goals &amp;quot;&quot;/&gt;&lt;property id=&quot;20307&quot; value=&quot;567&quot;/&gt;&lt;/object&gt;&lt;object type=&quot;3&quot; unique_id=&quot;178566&quot;&gt;&lt;property id=&quot;20148&quot; value=&quot;5&quot;/&gt;&lt;property id=&quot;20300&quot; value=&quot;Slide 17 - &amp;quot;Classroom Training Objectives &amp;quot;&quot;/&gt;&lt;property id=&quot;20307&quot; value=&quot;552&quot;/&gt;&lt;/object&gt;&lt;object type=&quot;3&quot; unique_id=&quot;178567&quot;&gt;&lt;property id=&quot;20148&quot; value=&quot;5&quot;/&gt;&lt;property id=&quot;20300&quot; value=&quot;Slide 18 - &amp;quot;Classroom Training Objectives &amp;quot;&quot;/&gt;&lt;property id=&quot;20307&quot; value=&quot;556&quot;/&gt;&lt;/object&gt;&lt;object type=&quot;3&quot; unique_id=&quot;178569&quot;&gt;&lt;property id=&quot;20148&quot; value=&quot;5&quot;/&gt;&lt;property id=&quot;20300&quot; value=&quot;Slide 19 - &amp;quot;Course Content  &amp;quot;&quot;/&gt;&lt;property id=&quot;20307&quot; value=&quot;558&quot;/&gt;&lt;/object&gt;&lt;object type=&quot;3&quot; unique_id=&quot;178570&quot;&gt;&lt;property id=&quot;20148&quot; value=&quot;5&quot;/&gt;&lt;property id=&quot;20300&quot; value=&quot;Slide 20 - &amp;quot;Course Content&amp;quot;&quot;/&gt;&lt;property id=&quot;20307&quot; value=&quot;569&quot;/&gt;&lt;/object&gt;&lt;object type=&quot;3&quot; unique_id=&quot;178574&quot;&gt;&lt;property id=&quot;20148&quot; value=&quot;5&quot;/&gt;&lt;property id=&quot;20300&quot; value=&quot;Slide 22 - &amp;quot;Participant Manual &amp;quot;&quot;/&gt;&lt;property id=&quot;20307&quot; value=&quot;560&quot;/&gt;&lt;/object&gt;&lt;object type=&quot;3&quot; unique_id=&quot;178575&quot;&gt;&lt;property id=&quot;20148&quot; value=&quot;5&quot;/&gt;&lt;property id=&quot;20300&quot; value=&quot;Slide 23 - &amp;quot;Criteria for Passing &amp;quot;&quot;/&gt;&lt;property id=&quot;20307&quot; value=&quot;561&quot;/&gt;&lt;/object&gt;&lt;object type=&quot;3&quot; unique_id=&quot;178576&quot;&gt;&lt;property id=&quot;20148&quot; value=&quot;5&quot;/&gt;&lt;property id=&quot;20300&quot; value=&quot;Slide 24 - &amp;quot;Glossary of Terms &amp;quot;&quot;/&gt;&lt;property id=&quot;20307&quot; value=&quot;554&quot;/&gt;&lt;/object&gt;&lt;object type=&quot;3&quot; unique_id=&quot;178578&quot;&gt;&lt;property id=&quot;20148&quot; value=&quot;5&quot;/&gt;&lt;property id=&quot;20300&quot; value=&quot;Slide 25 - &amp;quot;QUESTIONS AND PRE-TEST&amp;quot;&quot;/&gt;&lt;property id=&quot;20307&quot; value=&quot;549&quot;/&gt;&lt;/object&gt;&lt;object type=&quot;3&quot; unique_id=&quot;178936&quot;&gt;&lt;property id=&quot;20148&quot; value=&quot;5&quot;/&gt;&lt;property id=&quot;20300&quot; value=&quot;Slide 1&quot;/&gt;&lt;property id=&quot;20307&quot; value=&quot;575&quot;/&gt;&lt;/object&gt;&lt;object type=&quot;3&quot; unique_id=&quot;178937&quot;&gt;&lt;property id=&quot;20148&quot; value=&quot;5&quot;/&gt;&lt;property id=&quot;20300&quot; value=&quot;Slide 3 - &amp;quot;Learning Objectives&amp;quot;&quot;/&gt;&lt;property id=&quot;20307&quot; value=&quot;584&quot;/&gt;&lt;/object&gt;&lt;object type=&quot;3&quot; unique_id=&quot;178938&quot;&gt;&lt;property id=&quot;20148&quot; value=&quot;5&quot;/&gt;&lt;property id=&quot;20300&quot; value=&quot;Slide 5 - &amp;quot;Participant Introductions &amp;quot;&quot;/&gt;&lt;property id=&quot;20307&quot; value=&quot;585&quot;/&gt;&lt;/object&gt;&lt;object type=&quot;3&quot; unique_id=&quot;178939&quot;&gt;&lt;property id=&quot;20148&quot; value=&quot;5&quot;/&gt;&lt;property id=&quot;20300&quot; value=&quot;Slide 6 - &amp;quot;Drug Recognition Expert (DRE) Certification Phases&amp;quot;&quot;/&gt;&lt;property id=&quot;20307&quot; value=&quot;576&quot;/&gt;&lt;/object&gt;&lt;object type=&quot;3&quot; unique_id=&quot;178940&quot;&gt;&lt;property id=&quot;20148&quot; value=&quot;5&quot;/&gt;&lt;property id=&quot;20300&quot; value=&quot;Slide 8&quot;/&gt;&lt;property id=&quot;20307&quot; value=&quot;583&quot;/&gt;&lt;/object&gt;&lt;object type=&quot;3&quot; unique_id=&quot;178941&quot;&gt;&lt;property id=&quot;20148&quot; value=&quot;5&quot;/&gt;&lt;property id=&quot;20300&quot; value=&quot;Slide 9 - &amp;quot;Incidence of  Drug-Impaired Driving&amp;quot;&quot;/&gt;&lt;property id=&quot;20307&quot; value=&quot;579&quot;/&gt;&lt;/object&gt;&lt;object type=&quot;3&quot; unique_id=&quot;178942&quot;&gt;&lt;property id=&quot;20148&quot; value=&quot;5&quot;/&gt;&lt;property id=&quot;20300&quot; value=&quot;Slide 15 - &amp;quot;DEC Program &amp;quot;&quot;/&gt;&lt;property id=&quot;20307&quot; value=&quot;580&quot;/&gt;&lt;/object&gt;&lt;object type=&quot;3&quot; unique_id=&quot;178943&quot;&gt;&lt;property id=&quot;20148&quot; value=&quot;5&quot;/&gt;&lt;property id=&quot;20300&quot; value=&quot;Slide 21 - &amp;quot;Course Activities &amp;quot;&quot;/&gt;&lt;property id=&quot;20307&quot; value=&quot;581&quot;/&gt;&lt;/object&gt;&lt;/object&gt;&lt;object type=&quot;4&quot; unique_id=&quot;14482&quot;&gt;&lt;object type=&quot;5&quot; unique_id=&quot;178546&quot;&gt;&lt;property id=&quot;20149&quot; value=&quot;Highway Safety Improvement Program&quot;/&gt;&lt;property id=&quot;20150&quot; value=&quot;Data Driven Solutions&quot;/&gt;&lt;property id=&quot;20159&quot; value=&quot;logo.png&quot;/&gt;&lt;/object&gt;&lt;/object&gt;&lt;object type=&quot;10&quot; unique_id=&quot;176290&quot;&gt;&lt;object type=&quot;11&quot; unique_id=&quot;176291&quot;&gt;&lt;property id=&quot;20180&quot; value=&quot;1&quot;/&gt;&lt;property id=&quot;20181&quot; value=&quot;1&quot;/&gt;&lt;property id=&quot;20182&quot; value=&quot;0&quot;/&gt;&lt;property id=&quot;20183&quot; value=&quot;1&quot;/&gt;&lt;/object&gt;&lt;object type=&quot;12&quot; unique_id=&quot;176308&quot;&gt;&lt;/object&gt;&lt;/object&gt;&lt;/object&gt;&lt;/database&gt;"/>
  <p:tag name="ARTICULATE_DESIGN_ID_3_DEFAULT DESIGN" val="RrY0lBzj"/>
  <p:tag name="SECTOMILLISECCONVERTED" val="1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DRE">
  <a:themeElements>
    <a:clrScheme name="DEC">
      <a:dk1>
        <a:srgbClr val="003D7D"/>
      </a:dk1>
      <a:lt1>
        <a:srgbClr val="FFFFFF"/>
      </a:lt1>
      <a:dk2>
        <a:srgbClr val="003D7D"/>
      </a:dk2>
      <a:lt2>
        <a:srgbClr val="38939B"/>
      </a:lt2>
      <a:accent1>
        <a:srgbClr val="F49415"/>
      </a:accent1>
      <a:accent2>
        <a:srgbClr val="FFC100"/>
      </a:accent2>
      <a:accent3>
        <a:srgbClr val="000000"/>
      </a:accent3>
      <a:accent4>
        <a:srgbClr val="00336A"/>
      </a:accent4>
      <a:accent5>
        <a:srgbClr val="CC0000"/>
      </a:accent5>
      <a:accent6>
        <a:srgbClr val="164794"/>
      </a:accent6>
      <a:hlink>
        <a:srgbClr val="002D5D"/>
      </a:hlink>
      <a:folHlink>
        <a:srgbClr val="1788FF"/>
      </a:folHlink>
    </a:clrScheme>
    <a:fontScheme name="DRE 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E" id="{8CC4B0B3-5163-4679-B833-3280A1D51F42}" vid="{201E2C93-1949-41FB-9CC4-DE76C7BC56D1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1DCCF0BBFCB640886DBD6AA5C4DF7C" ma:contentTypeVersion="20" ma:contentTypeDescription="Create a new document." ma:contentTypeScope="" ma:versionID="c48114ac0c51b36d66285bf2f6f44c61">
  <xsd:schema xmlns:xsd="http://www.w3.org/2001/XMLSchema" xmlns:xs="http://www.w3.org/2001/XMLSchema" xmlns:p="http://schemas.microsoft.com/office/2006/metadata/properties" xmlns:ns1="http://schemas.microsoft.com/sharepoint/v3" xmlns:ns2="d1f51b4b-47f1-4e3b-a064-a1e52dfcf961" xmlns:ns3="bb67591a-a4e0-4be5-8606-6b03c887204c" targetNamespace="http://schemas.microsoft.com/office/2006/metadata/properties" ma:root="true" ma:fieldsID="5d29e4caccaf2cf77bae175b74f9e921" ns1:_="" ns2:_="" ns3:_="">
    <xsd:import namespace="http://schemas.microsoft.com/sharepoint/v3"/>
    <xsd:import namespace="d1f51b4b-47f1-4e3b-a064-a1e52dfcf961"/>
    <xsd:import namespace="bb67591a-a4e0-4be5-8606-6b03c887204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_Flow_SignoffStatus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f51b4b-47f1-4e3b-a064-a1e52dfcf9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Flow_SignoffStatus" ma:index="20" nillable="true" ma:displayName="Sign-off status" ma:internalName="Sign_x002d_off_x0020_status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2fb2d66a-8a76-45f0-bdd8-73588bd3e27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67591a-a4e0-4be5-8606-6b03c887204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05b25a2b-8c2b-4d04-9457-f84f85fcc237}" ma:internalName="TaxCatchAll" ma:showField="CatchAllData" ma:web="bb67591a-a4e0-4be5-8606-6b03c887204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CCDDEAB-35D0-4175-8413-8363265AA4DD}"/>
</file>

<file path=customXml/itemProps2.xml><?xml version="1.0" encoding="utf-8"?>
<ds:datastoreItem xmlns:ds="http://schemas.openxmlformats.org/officeDocument/2006/customXml" ds:itemID="{B255C86B-9A26-4CD3-B357-D6990E6211FE}"/>
</file>

<file path=docProps/app.xml><?xml version="1.0" encoding="utf-8"?>
<Properties xmlns="http://schemas.openxmlformats.org/officeDocument/2006/extended-properties" xmlns:vt="http://schemas.openxmlformats.org/officeDocument/2006/docPropsVTypes">
  <Template>nhi_wbt_module_template_v1_2007</Template>
  <TotalTime>41965</TotalTime>
  <Words>863</Words>
  <Application>Microsoft Macintosh PowerPoint</Application>
  <PresentationFormat>On-screen Show (4:3)</PresentationFormat>
  <Paragraphs>263</Paragraphs>
  <Slides>25</Slides>
  <Notes>25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Arial Black</vt:lpstr>
      <vt:lpstr>Arial Narrow</vt:lpstr>
      <vt:lpstr>Calibri</vt:lpstr>
      <vt:lpstr>Trebuchet MS</vt:lpstr>
      <vt:lpstr>Wingdings 2</vt:lpstr>
      <vt:lpstr>DRE</vt:lpstr>
      <vt:lpstr>Session 1</vt:lpstr>
      <vt:lpstr>Drug Recognition Expert</vt:lpstr>
      <vt:lpstr>Learning Objectives</vt:lpstr>
      <vt:lpstr>Housekeeping </vt:lpstr>
      <vt:lpstr>Participant Introductions </vt:lpstr>
      <vt:lpstr>Drug Recognition Expert (DRE) Certification Phases</vt:lpstr>
      <vt:lpstr>Course Goal</vt:lpstr>
      <vt:lpstr>PowerPoint Presentation</vt:lpstr>
      <vt:lpstr>Incidence of  Drug-Impaired Driving</vt:lpstr>
      <vt:lpstr>Drugged-Driving Incidence</vt:lpstr>
      <vt:lpstr>University of Tennessee Study (1988)</vt:lpstr>
      <vt:lpstr>Washington State (2006)</vt:lpstr>
      <vt:lpstr>PowerPoint Presentation</vt:lpstr>
      <vt:lpstr>Drugged-Driving Incidence</vt:lpstr>
      <vt:lpstr>DEC Program </vt:lpstr>
      <vt:lpstr>Classroom Training Goals</vt:lpstr>
      <vt:lpstr>Classroom Training Objectives </vt:lpstr>
      <vt:lpstr>Classroom Training Objectives</vt:lpstr>
      <vt:lpstr>Training Content  </vt:lpstr>
      <vt:lpstr>Training Content</vt:lpstr>
      <vt:lpstr>Training Activities </vt:lpstr>
      <vt:lpstr>Participant Guide </vt:lpstr>
      <vt:lpstr>Criteria for Passing </vt:lpstr>
      <vt:lpstr>Glossary of Terms </vt:lpstr>
      <vt:lpstr>Questions and Pre-test</vt:lpstr>
    </vt:vector>
  </TitlesOfParts>
  <Company>Self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rocky.wehling@dot.gov</dc:creator>
  <cp:lastModifiedBy>Kyle Clark</cp:lastModifiedBy>
  <cp:revision>983</cp:revision>
  <cp:lastPrinted>2013-11-20T14:46:01Z</cp:lastPrinted>
  <dcterms:created xsi:type="dcterms:W3CDTF">2005-12-09T17:41:03Z</dcterms:created>
  <dcterms:modified xsi:type="dcterms:W3CDTF">2023-01-25T13:31:54Z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EDD9F51A-9A8A-4D41-9E98-1210D29BB359</vt:lpwstr>
  </property>
  <property fmtid="{D5CDD505-2E9C-101B-9397-08002B2CF9AE}" pid="3" name="ArticulatePath">
    <vt:lpwstr>DRE_PPT_01 January 2020</vt:lpwstr>
  </property>
</Properties>
</file>